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27" r:id="rId3"/>
    <p:sldId id="259" r:id="rId4"/>
    <p:sldId id="396" r:id="rId5"/>
    <p:sldId id="402" r:id="rId6"/>
    <p:sldId id="390" r:id="rId7"/>
    <p:sldId id="414" r:id="rId8"/>
    <p:sldId id="392" r:id="rId9"/>
    <p:sldId id="400" r:id="rId10"/>
    <p:sldId id="401" r:id="rId11"/>
    <p:sldId id="403" r:id="rId12"/>
    <p:sldId id="269" r:id="rId13"/>
    <p:sldId id="286" r:id="rId14"/>
    <p:sldId id="405" r:id="rId15"/>
    <p:sldId id="406" r:id="rId16"/>
    <p:sldId id="287" r:id="rId17"/>
    <p:sldId id="398" r:id="rId18"/>
    <p:sldId id="399" r:id="rId19"/>
    <p:sldId id="407" r:id="rId20"/>
    <p:sldId id="408" r:id="rId21"/>
    <p:sldId id="364" r:id="rId22"/>
    <p:sldId id="373" r:id="rId23"/>
    <p:sldId id="409" r:id="rId24"/>
    <p:sldId id="410" r:id="rId25"/>
    <p:sldId id="416" r:id="rId26"/>
    <p:sldId id="362" r:id="rId27"/>
    <p:sldId id="411" r:id="rId28"/>
    <p:sldId id="404" r:id="rId29"/>
    <p:sldId id="413" r:id="rId30"/>
    <p:sldId id="412" r:id="rId31"/>
    <p:sldId id="366" r:id="rId32"/>
    <p:sldId id="397" r:id="rId33"/>
    <p:sldId id="365" r:id="rId34"/>
    <p:sldId id="371" r:id="rId35"/>
    <p:sldId id="415" r:id="rId36"/>
    <p:sldId id="377" r:id="rId37"/>
    <p:sldId id="372" r:id="rId38"/>
    <p:sldId id="331"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anose="02060603020205020403" pitchFamily="18" charset="77"/>
        <a:ea typeface="+mn-ea"/>
        <a:cs typeface="+mn-cs"/>
      </a:defRPr>
    </a:lvl1pPr>
    <a:lvl2pPr marL="457200" algn="l" rtl="0" eaLnBrk="0" fontAlgn="base" hangingPunct="0">
      <a:spcBef>
        <a:spcPct val="0"/>
      </a:spcBef>
      <a:spcAft>
        <a:spcPct val="0"/>
      </a:spcAft>
      <a:defRPr kern="1200">
        <a:solidFill>
          <a:schemeClr val="tx1"/>
        </a:solidFill>
        <a:latin typeface="Rockwell" panose="02060603020205020403" pitchFamily="18" charset="77"/>
        <a:ea typeface="+mn-ea"/>
        <a:cs typeface="+mn-cs"/>
      </a:defRPr>
    </a:lvl2pPr>
    <a:lvl3pPr marL="914400" algn="l" rtl="0" eaLnBrk="0" fontAlgn="base" hangingPunct="0">
      <a:spcBef>
        <a:spcPct val="0"/>
      </a:spcBef>
      <a:spcAft>
        <a:spcPct val="0"/>
      </a:spcAft>
      <a:defRPr kern="1200">
        <a:solidFill>
          <a:schemeClr val="tx1"/>
        </a:solidFill>
        <a:latin typeface="Rockwell" panose="02060603020205020403" pitchFamily="18" charset="77"/>
        <a:ea typeface="+mn-ea"/>
        <a:cs typeface="+mn-cs"/>
      </a:defRPr>
    </a:lvl3pPr>
    <a:lvl4pPr marL="1371600" algn="l" rtl="0" eaLnBrk="0" fontAlgn="base" hangingPunct="0">
      <a:spcBef>
        <a:spcPct val="0"/>
      </a:spcBef>
      <a:spcAft>
        <a:spcPct val="0"/>
      </a:spcAft>
      <a:defRPr kern="1200">
        <a:solidFill>
          <a:schemeClr val="tx1"/>
        </a:solidFill>
        <a:latin typeface="Rockwell" panose="02060603020205020403" pitchFamily="18" charset="77"/>
        <a:ea typeface="+mn-ea"/>
        <a:cs typeface="+mn-cs"/>
      </a:defRPr>
    </a:lvl4pPr>
    <a:lvl5pPr marL="1828800" algn="l" rtl="0" eaLnBrk="0" fontAlgn="base" hangingPunct="0">
      <a:spcBef>
        <a:spcPct val="0"/>
      </a:spcBef>
      <a:spcAft>
        <a:spcPct val="0"/>
      </a:spcAft>
      <a:defRPr kern="1200">
        <a:solidFill>
          <a:schemeClr val="tx1"/>
        </a:solidFill>
        <a:latin typeface="Rockwell" panose="02060603020205020403" pitchFamily="18" charset="77"/>
        <a:ea typeface="+mn-ea"/>
        <a:cs typeface="+mn-cs"/>
      </a:defRPr>
    </a:lvl5pPr>
    <a:lvl6pPr marL="2286000" algn="l" defTabSz="914400" rtl="0" eaLnBrk="1" latinLnBrk="0" hangingPunct="1">
      <a:defRPr kern="1200">
        <a:solidFill>
          <a:schemeClr val="tx1"/>
        </a:solidFill>
        <a:latin typeface="Rockwell" panose="02060603020205020403" pitchFamily="18" charset="77"/>
        <a:ea typeface="+mn-ea"/>
        <a:cs typeface="+mn-cs"/>
      </a:defRPr>
    </a:lvl6pPr>
    <a:lvl7pPr marL="2743200" algn="l" defTabSz="914400" rtl="0" eaLnBrk="1" latinLnBrk="0" hangingPunct="1">
      <a:defRPr kern="1200">
        <a:solidFill>
          <a:schemeClr val="tx1"/>
        </a:solidFill>
        <a:latin typeface="Rockwell" panose="02060603020205020403" pitchFamily="18" charset="77"/>
        <a:ea typeface="+mn-ea"/>
        <a:cs typeface="+mn-cs"/>
      </a:defRPr>
    </a:lvl7pPr>
    <a:lvl8pPr marL="3200400" algn="l" defTabSz="914400" rtl="0" eaLnBrk="1" latinLnBrk="0" hangingPunct="1">
      <a:defRPr kern="1200">
        <a:solidFill>
          <a:schemeClr val="tx1"/>
        </a:solidFill>
        <a:latin typeface="Rockwell" panose="02060603020205020403" pitchFamily="18" charset="77"/>
        <a:ea typeface="+mn-ea"/>
        <a:cs typeface="+mn-cs"/>
      </a:defRPr>
    </a:lvl8pPr>
    <a:lvl9pPr marL="3657600" algn="l" defTabSz="914400" rtl="0" eaLnBrk="1" latinLnBrk="0" hangingPunct="1">
      <a:defRPr kern="1200">
        <a:solidFill>
          <a:schemeClr val="tx1"/>
        </a:solidFill>
        <a:latin typeface="Rockwell" panose="02060603020205020403" pitchFamily="18"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p:restoredTop sz="88276" autoAdjust="0"/>
  </p:normalViewPr>
  <p:slideViewPr>
    <p:cSldViewPr snapToGrid="0" snapToObjects="1">
      <p:cViewPr varScale="1">
        <p:scale>
          <a:sx n="71" d="100"/>
          <a:sy n="71" d="100"/>
        </p:scale>
        <p:origin x="917"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Users\oliver\Documents\Guidance\Atrium%20Energy%20Survey%20and%20Assessment%20(Autosav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vr-file-01\ws\public\Environment%20and%20Climate%20Change%20Taskforce\Carbon%20budget\Net%20Zero%20Carbon_Carbon%20Budget\Reports\2020.09.04%20Zero%20emissions%20by%202030%20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21470224782195E-2"/>
          <c:y val="8.0583244268981599E-2"/>
          <c:w val="0.80116323008262103"/>
          <c:h val="0.85553580386939199"/>
        </c:manualLayout>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EEF-1B48-9F22-42A4272085F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EEF-1B48-9F22-42A4272085F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EEF-1B48-9F22-42A4272085F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EEF-1B48-9F22-42A4272085F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EEF-1B48-9F22-42A4272085F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EEF-1B48-9F22-42A4272085F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EEEF-1B48-9F22-42A4272085FE}"/>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EEEF-1B48-9F22-42A4272085FE}"/>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EEEF-1B48-9F22-42A4272085FE}"/>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EEEF-1B48-9F22-42A4272085FE}"/>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EEEF-1B48-9F22-42A4272085FE}"/>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EEEF-1B48-9F22-42A4272085FE}"/>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EEEF-1B48-9F22-42A4272085FE}"/>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EEEF-1B48-9F22-42A4272085FE}"/>
              </c:ext>
            </c:extLst>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EEEF-1B48-9F22-42A4272085FE}"/>
              </c:ext>
            </c:extLst>
          </c:dPt>
          <c:dPt>
            <c:idx val="15"/>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EEEF-1B48-9F22-42A4272085FE}"/>
              </c:ext>
            </c:extLst>
          </c:dPt>
          <c:dPt>
            <c:idx val="16"/>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1-EEEF-1B48-9F22-42A4272085FE}"/>
              </c:ext>
            </c:extLst>
          </c:dPt>
          <c:dPt>
            <c:idx val="17"/>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3-EEEF-1B48-9F22-42A4272085FE}"/>
              </c:ext>
            </c:extLst>
          </c:dPt>
          <c:dPt>
            <c:idx val="18"/>
            <c:bubble3D val="0"/>
            <c:spPr>
              <a:solidFill>
                <a:schemeClr val="accent1">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5-EEEF-1B48-9F22-42A4272085FE}"/>
              </c:ext>
            </c:extLst>
          </c:dPt>
          <c:dPt>
            <c:idx val="19"/>
            <c:bubble3D val="0"/>
            <c:spPr>
              <a:solidFill>
                <a:schemeClr val="accent2">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7-EEEF-1B48-9F22-42A4272085FE}"/>
              </c:ext>
            </c:extLst>
          </c:dPt>
          <c:dLbls>
            <c:dLbl>
              <c:idx val="3"/>
              <c:layout>
                <c:manualLayout>
                  <c:x val="-1.0376134889753599E-2"/>
                  <c:y val="1.38504155124653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EEF-1B48-9F22-42A4272085FE}"/>
                </c:ext>
              </c:extLst>
            </c:dLbl>
            <c:dLbl>
              <c:idx val="4"/>
              <c:layout>
                <c:manualLayout>
                  <c:x val="-2.0752269779507101E-2"/>
                  <c:y val="2.7700831024930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EEF-1B48-9F22-42A4272085FE}"/>
                </c:ext>
              </c:extLst>
            </c:dLbl>
            <c:dLbl>
              <c:idx val="5"/>
              <c:layout>
                <c:manualLayout>
                  <c:x val="-2.5940337224383899E-3"/>
                  <c:y val="-1.108033240997229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EEF-1B48-9F22-42A4272085F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'Energy Survey Data'!$B$124:$B$131</c:f>
              <c:strCache>
                <c:ptCount val="8"/>
                <c:pt idx="0">
                  <c:v>Lighting</c:v>
                </c:pt>
                <c:pt idx="1">
                  <c:v>IT</c:v>
                </c:pt>
                <c:pt idx="2">
                  <c:v>Servers</c:v>
                </c:pt>
                <c:pt idx="3">
                  <c:v>Kitchen</c:v>
                </c:pt>
                <c:pt idx="4">
                  <c:v>Other equipment</c:v>
                </c:pt>
                <c:pt idx="5">
                  <c:v>Hot water and electric heating</c:v>
                </c:pt>
                <c:pt idx="6">
                  <c:v>HVAC</c:v>
                </c:pt>
                <c:pt idx="7">
                  <c:v>Unaccounted</c:v>
                </c:pt>
              </c:strCache>
            </c:strRef>
          </c:cat>
          <c:val>
            <c:numRef>
              <c:f>'Energy Survey Data'!$C$124:$C$131</c:f>
              <c:numCache>
                <c:formatCode>#,##0</c:formatCode>
                <c:ptCount val="8"/>
                <c:pt idx="0">
                  <c:v>64539.384000000013</c:v>
                </c:pt>
                <c:pt idx="1">
                  <c:v>82462</c:v>
                </c:pt>
                <c:pt idx="2">
                  <c:v>100906</c:v>
                </c:pt>
                <c:pt idx="3">
                  <c:v>6942.6</c:v>
                </c:pt>
                <c:pt idx="4">
                  <c:v>30000</c:v>
                </c:pt>
                <c:pt idx="5">
                  <c:v>31092</c:v>
                </c:pt>
                <c:pt idx="6">
                  <c:v>91725.616000000009</c:v>
                </c:pt>
                <c:pt idx="7">
                  <c:v>12230.77999999997</c:v>
                </c:pt>
              </c:numCache>
            </c:numRef>
          </c:val>
          <c:extLst>
            <c:ext xmlns:c16="http://schemas.microsoft.com/office/drawing/2014/chart" uri="{C3380CC4-5D6E-409C-BE32-E72D297353CC}">
              <c16:uniqueId val="{00000028-EEEF-1B48-9F22-42A4272085F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20" baseline="0">
                <a:solidFill>
                  <a:sysClr val="windowText" lastClr="000000"/>
                </a:solidFill>
                <a:latin typeface="Arial" panose="020B0604020202020204" pitchFamily="34" charset="0"/>
                <a:ea typeface="+mn-ea"/>
                <a:cs typeface="Arial" panose="020B0604020202020204" pitchFamily="34" charset="0"/>
              </a:defRPr>
            </a:pPr>
            <a:r>
              <a:rPr lang="en-US" sz="1600">
                <a:solidFill>
                  <a:sysClr val="windowText" lastClr="000000"/>
                </a:solidFill>
              </a:rPr>
              <a:t>West Suffolk Zero Carbon Trajectory</a:t>
            </a:r>
          </a:p>
        </c:rich>
      </c:tx>
      <c:layout>
        <c:manualLayout>
          <c:xMode val="edge"/>
          <c:yMode val="edge"/>
          <c:x val="0.26091665298471545"/>
          <c:y val="2.578764459998056E-2"/>
        </c:manualLayout>
      </c:layout>
      <c:overlay val="0"/>
      <c:spPr>
        <a:noFill/>
        <a:ln>
          <a:noFill/>
        </a:ln>
        <a:effectLst/>
      </c:spPr>
      <c:txPr>
        <a:bodyPr rot="0" spcFirstLastPara="1" vertOverflow="ellipsis" vert="horz" wrap="square" anchor="ctr" anchorCtr="1"/>
        <a:lstStyle/>
        <a:p>
          <a:pPr>
            <a:defRPr sz="1600" b="0" i="0" u="none" strike="noStrike" kern="1200" cap="none" spc="2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9644921199681505E-2"/>
          <c:y val="0.12109256226892862"/>
          <c:w val="0.8588610663481131"/>
          <c:h val="0.64708914745073454"/>
        </c:manualLayout>
      </c:layout>
      <c:lineChart>
        <c:grouping val="standard"/>
        <c:varyColors val="0"/>
        <c:ser>
          <c:idx val="1"/>
          <c:order val="0"/>
          <c:tx>
            <c:strRef>
              <c:f>'West Suffolk GHG Trajectory'!$D$2</c:f>
              <c:strCache>
                <c:ptCount val="1"/>
                <c:pt idx="0">
                  <c:v>Carbon Budget 2030</c:v>
                </c:pt>
              </c:strCache>
            </c:strRef>
          </c:tx>
          <c:spPr>
            <a:ln w="22225" cap="rnd" cmpd="sng" algn="ctr">
              <a:solidFill>
                <a:schemeClr val="accent2"/>
              </a:solidFill>
              <a:round/>
            </a:ln>
            <a:effectLst/>
          </c:spPr>
          <c:marker>
            <c:symbol val="none"/>
          </c:marker>
          <c:dLbls>
            <c:delete val="1"/>
          </c:dLbls>
          <c:cat>
            <c:numRef>
              <c:f>'West Suffolk GHG Trajectory'!$K$3:$K$23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'West Suffolk GHG Trajectory'!$D$3:$D$23</c:f>
              <c:numCache>
                <c:formatCode>#,##0</c:formatCode>
                <c:ptCount val="21"/>
                <c:pt idx="0">
                  <c:v>7652</c:v>
                </c:pt>
                <c:pt idx="1">
                  <c:v>7226.9400000000005</c:v>
                </c:pt>
                <c:pt idx="2">
                  <c:v>7224.2999999999993</c:v>
                </c:pt>
                <c:pt idx="3">
                  <c:v>6855.7525584799996</c:v>
                </c:pt>
                <c:pt idx="4">
                  <c:v>6935.8021750000007</c:v>
                </c:pt>
                <c:pt idx="5">
                  <c:v>6757.7941988172988</c:v>
                </c:pt>
                <c:pt idx="6">
                  <c:v>6483.8532719272316</c:v>
                </c:pt>
                <c:pt idx="7">
                  <c:v>6191.832715818271</c:v>
                </c:pt>
                <c:pt idx="8">
                  <c:v>5916.0844508800001</c:v>
                </c:pt>
                <c:pt idx="9">
                  <c:v>5675.7434666666677</c:v>
                </c:pt>
                <c:pt idx="10">
                  <c:v>4675.3720000000012</c:v>
                </c:pt>
                <c:pt idx="11">
                  <c:v>4675.3720000000012</c:v>
                </c:pt>
                <c:pt idx="12">
                  <c:v>4675.3720000000012</c:v>
                </c:pt>
                <c:pt idx="13">
                  <c:v>4675.3720000000012</c:v>
                </c:pt>
                <c:pt idx="14">
                  <c:v>2483.8392000000017</c:v>
                </c:pt>
                <c:pt idx="15">
                  <c:v>2483.8392000000017</c:v>
                </c:pt>
                <c:pt idx="16">
                  <c:v>2483.8392000000017</c:v>
                </c:pt>
                <c:pt idx="17">
                  <c:v>2483.8392000000017</c:v>
                </c:pt>
                <c:pt idx="18">
                  <c:v>840.18960000000129</c:v>
                </c:pt>
                <c:pt idx="19">
                  <c:v>840.18960000000129</c:v>
                </c:pt>
                <c:pt idx="20" formatCode="General">
                  <c:v>0</c:v>
                </c:pt>
              </c:numCache>
            </c:numRef>
          </c:val>
          <c:smooth val="0"/>
          <c:extLst>
            <c:ext xmlns:c16="http://schemas.microsoft.com/office/drawing/2014/chart" uri="{C3380CC4-5D6E-409C-BE32-E72D297353CC}">
              <c16:uniqueId val="{00000000-3AE9-41CE-B7A9-F1DD208E6702}"/>
            </c:ext>
          </c:extLst>
        </c:ser>
        <c:ser>
          <c:idx val="4"/>
          <c:order val="1"/>
          <c:tx>
            <c:strRef>
              <c:f>'West Suffolk GHG Trajectory'!$B$2</c:f>
              <c:strCache>
                <c:ptCount val="1"/>
                <c:pt idx="0">
                  <c:v>High Level Action Plan</c:v>
                </c:pt>
              </c:strCache>
            </c:strRef>
          </c:tx>
          <c:spPr>
            <a:ln w="38100" cap="rnd" cmpd="sng" algn="ctr">
              <a:solidFill>
                <a:srgbClr val="3EFB25"/>
              </a:solidFill>
              <a:prstDash val="lgDashDot"/>
              <a:round/>
            </a:ln>
            <a:effectLst/>
          </c:spPr>
          <c:marker>
            <c:symbol val="none"/>
          </c:marker>
          <c:dLbls>
            <c:delete val="1"/>
          </c:dLbls>
          <c:cat>
            <c:numRef>
              <c:f>'West Suffolk GHG Trajectory'!$K$3:$K$23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'West Suffolk GHG Trajectory'!$B$3:$B$23</c:f>
              <c:numCache>
                <c:formatCode>#,##0</c:formatCode>
                <c:ptCount val="21"/>
                <c:pt idx="0">
                  <c:v>7652</c:v>
                </c:pt>
                <c:pt idx="1">
                  <c:v>7226.9400000000005</c:v>
                </c:pt>
                <c:pt idx="2">
                  <c:v>7224.2999999999993</c:v>
                </c:pt>
                <c:pt idx="3">
                  <c:v>6855.7525584799996</c:v>
                </c:pt>
                <c:pt idx="4">
                  <c:v>6935.8021750000007</c:v>
                </c:pt>
                <c:pt idx="5">
                  <c:v>6757.7941988172988</c:v>
                </c:pt>
                <c:pt idx="6">
                  <c:v>6483.8532719272316</c:v>
                </c:pt>
                <c:pt idx="7">
                  <c:v>6191.832715818271</c:v>
                </c:pt>
                <c:pt idx="8">
                  <c:v>5916.0844508800001</c:v>
                </c:pt>
                <c:pt idx="9">
                  <c:v>5675.7434666666677</c:v>
                </c:pt>
                <c:pt idx="10">
                  <c:v>5218.8619430428471</c:v>
                </c:pt>
                <c:pt idx="11">
                  <c:v>4787.2621730159844</c:v>
                </c:pt>
                <c:pt idx="12">
                  <c:v>4077.6986886174091</c:v>
                </c:pt>
                <c:pt idx="13">
                  <c:v>3409.9720628055593</c:v>
                </c:pt>
                <c:pt idx="14">
                  <c:v>2604.7556475726856</c:v>
                </c:pt>
                <c:pt idx="15">
                  <c:v>1670.1422857358127</c:v>
                </c:pt>
                <c:pt idx="16">
                  <c:v>769.87715531164088</c:v>
                </c:pt>
                <c:pt idx="17">
                  <c:v>-222.06700349222513</c:v>
                </c:pt>
                <c:pt idx="18">
                  <c:v>-1650.0776712787515</c:v>
                </c:pt>
                <c:pt idx="19">
                  <c:v>-3291.9735277731729</c:v>
                </c:pt>
                <c:pt idx="20">
                  <c:v>-4902.7721632327221</c:v>
                </c:pt>
              </c:numCache>
            </c:numRef>
          </c:val>
          <c:smooth val="0"/>
          <c:extLst>
            <c:ext xmlns:c16="http://schemas.microsoft.com/office/drawing/2014/chart" uri="{C3380CC4-5D6E-409C-BE32-E72D297353CC}">
              <c16:uniqueId val="{00000001-3AE9-41CE-B7A9-F1DD208E6702}"/>
            </c:ext>
          </c:extLst>
        </c:ser>
        <c:dLbls>
          <c:dLblPos val="ctr"/>
          <c:showLegendKey val="0"/>
          <c:showVal val="1"/>
          <c:showCatName val="0"/>
          <c:showSerName val="0"/>
          <c:showPercent val="0"/>
          <c:showBubbleSize val="0"/>
        </c:dLbls>
        <c:dropLines>
          <c:spPr>
            <a:ln w="28575" cap="flat" cmpd="sng" algn="ctr">
              <a:solidFill>
                <a:schemeClr val="dk1">
                  <a:lumMod val="35000"/>
                  <a:lumOff val="65000"/>
                  <a:alpha val="33000"/>
                </a:schemeClr>
              </a:solidFill>
              <a:round/>
            </a:ln>
            <a:effectLst/>
          </c:spPr>
        </c:dropLines>
        <c:smooth val="0"/>
        <c:axId val="1442161600"/>
        <c:axId val="1"/>
      </c:lineChart>
      <c:catAx>
        <c:axId val="1442161600"/>
        <c:scaling>
          <c:orientation val="minMax"/>
        </c:scaling>
        <c:delete val="0"/>
        <c:axPos val="b"/>
        <c:title>
          <c:tx>
            <c:rich>
              <a:bodyPr rot="0" spcFirstLastPara="1" vertOverflow="ellipsis" vert="horz" wrap="square" anchor="ctr" anchorCtr="1"/>
              <a:lstStyle/>
              <a:p>
                <a:pPr>
                  <a:defRPr sz="9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GB">
                    <a:solidFill>
                      <a:sysClr val="windowText" lastClr="000000"/>
                    </a:solidFill>
                  </a:rPr>
                  <a:t>year</a:t>
                </a:r>
              </a:p>
            </c:rich>
          </c:tx>
          <c:overlay val="0"/>
          <c:spPr>
            <a:noFill/>
            <a:ln>
              <a:noFill/>
            </a:ln>
            <a:effectLst/>
          </c:spPr>
          <c:txPr>
            <a:bodyPr rot="0" spcFirstLastPara="1" vertOverflow="ellipsis" vert="horz" wrap="square" anchor="ctr" anchorCtr="1"/>
            <a:lstStyle/>
            <a:p>
              <a:pPr>
                <a:defRPr sz="9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2700000" spcFirstLastPara="1" vertOverflow="ellipsis" wrap="square" anchor="ctr" anchorCtr="1"/>
          <a:lstStyle/>
          <a:p>
            <a:pPr>
              <a:defRPr sz="1000" b="0" i="0" u="none" strike="noStrike" kern="1200" spc="2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tickLblSkip val="1"/>
        <c:tickMarkSkip val="1"/>
        <c:noMultiLvlLbl val="0"/>
      </c:catAx>
      <c:valAx>
        <c:axId val="1"/>
        <c:scaling>
          <c:orientation val="minMax"/>
          <c:min val="0"/>
        </c:scaling>
        <c:delete val="0"/>
        <c:axPos val="l"/>
        <c:title>
          <c:tx>
            <c:rich>
              <a:bodyPr rot="-5400000" spcFirstLastPara="1" vertOverflow="ellipsis" vert="horz" wrap="square" anchor="ctr" anchorCtr="1"/>
              <a:lstStyle/>
              <a:p>
                <a:pPr>
                  <a:defRPr sz="9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US">
                    <a:solidFill>
                      <a:sysClr val="windowText" lastClr="000000"/>
                    </a:solidFill>
                  </a:rPr>
                  <a:t>Tonnes</a:t>
                </a:r>
                <a:r>
                  <a:rPr lang="en-US" baseline="0">
                    <a:solidFill>
                      <a:sysClr val="windowText" lastClr="000000"/>
                    </a:solidFill>
                  </a:rPr>
                  <a:t> </a:t>
                </a:r>
                <a:r>
                  <a:rPr lang="en-US">
                    <a:solidFill>
                      <a:sysClr val="windowText" lastClr="000000"/>
                    </a:solidFill>
                  </a:rPr>
                  <a:t>CO</a:t>
                </a:r>
                <a:r>
                  <a:rPr lang="en-US" baseline="-25000">
                    <a:solidFill>
                      <a:sysClr val="windowText" lastClr="000000"/>
                    </a:solidFill>
                  </a:rPr>
                  <a:t>2</a:t>
                </a:r>
                <a:r>
                  <a:rPr lang="en-US" cap="none" baseline="0">
                    <a:solidFill>
                      <a:sysClr val="windowText" lastClr="000000"/>
                    </a:solidFill>
                  </a:rPr>
                  <a:t>e</a:t>
                </a:r>
              </a:p>
            </c:rich>
          </c:tx>
          <c:layout>
            <c:manualLayout>
              <c:xMode val="edge"/>
              <c:yMode val="edge"/>
              <c:x val="6.3158595661800205E-3"/>
              <c:y val="0.35"/>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spc="2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442161600"/>
        <c:crosses val="autoZero"/>
        <c:crossBetween val="midCat"/>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12747292576011648"/>
          <c:y val="0.91924747343188529"/>
          <c:w val="0.78581990572063398"/>
          <c:h val="5.94935355302809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lt1"/>
    </a:solid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94EFD-220F-4D61-99E1-A189231484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58991E-BD32-4DCA-A35D-1657D0ECF63E}">
      <dgm:prSet>
        <dgm:style>
          <a:lnRef idx="2">
            <a:schemeClr val="accent5"/>
          </a:lnRef>
          <a:fillRef idx="1">
            <a:schemeClr val="lt1"/>
          </a:fillRef>
          <a:effectRef idx="0">
            <a:schemeClr val="accent5"/>
          </a:effectRef>
          <a:fontRef idx="minor">
            <a:schemeClr val="dk1"/>
          </a:fontRef>
        </dgm:style>
      </dgm:prSet>
      <dgm:spPr/>
      <dgm:t>
        <a:bodyPr/>
        <a:lstStyle/>
        <a:p>
          <a:r>
            <a:rPr lang="en-US"/>
            <a:t>100% Zero by a date – 2030, 2050 ?</a:t>
          </a:r>
        </a:p>
      </dgm:t>
    </dgm:pt>
    <dgm:pt modelId="{E0889F91-4C04-4FE5-9856-F0AF67037D2C}" type="parTrans" cxnId="{58E89791-8E67-416C-B0C5-1709873F521B}">
      <dgm:prSet/>
      <dgm:spPr/>
      <dgm:t>
        <a:bodyPr/>
        <a:lstStyle/>
        <a:p>
          <a:endParaRPr lang="en-US"/>
        </a:p>
      </dgm:t>
    </dgm:pt>
    <dgm:pt modelId="{1832FB7F-A3A8-4C44-A3A0-E040A24DF5A1}" type="sibTrans" cxnId="{58E89791-8E67-416C-B0C5-1709873F521B}">
      <dgm:prSet/>
      <dgm:spPr/>
      <dgm:t>
        <a:bodyPr/>
        <a:lstStyle/>
        <a:p>
          <a:endParaRPr lang="en-US"/>
        </a:p>
      </dgm:t>
    </dgm:pt>
    <dgm:pt modelId="{7F480D5D-EE0F-421E-ABF2-B22831FFB270}">
      <dgm:prSet>
        <dgm:style>
          <a:lnRef idx="2">
            <a:schemeClr val="accent3"/>
          </a:lnRef>
          <a:fillRef idx="1">
            <a:schemeClr val="lt1"/>
          </a:fillRef>
          <a:effectRef idx="0">
            <a:schemeClr val="accent3"/>
          </a:effectRef>
          <a:fontRef idx="minor">
            <a:schemeClr val="dk1"/>
          </a:fontRef>
        </dgm:style>
      </dgm:prSet>
      <dgm:spPr/>
      <dgm:t>
        <a:bodyPr/>
        <a:lstStyle/>
        <a:p>
          <a:r>
            <a:rPr lang="en-US"/>
            <a:t>Not likely to be possible so – carbon sequestration, carbon offsets</a:t>
          </a:r>
        </a:p>
      </dgm:t>
    </dgm:pt>
    <dgm:pt modelId="{DDE7F4AC-72D9-4F7C-A989-F95525AA37AF}" type="parTrans" cxnId="{21757B3E-F0F6-43E3-9C07-0F6CB677118A}">
      <dgm:prSet/>
      <dgm:spPr/>
      <dgm:t>
        <a:bodyPr/>
        <a:lstStyle/>
        <a:p>
          <a:endParaRPr lang="en-US"/>
        </a:p>
      </dgm:t>
    </dgm:pt>
    <dgm:pt modelId="{C8E784DA-82FB-4571-8232-36B5EFA0E79D}" type="sibTrans" cxnId="{21757B3E-F0F6-43E3-9C07-0F6CB677118A}">
      <dgm:prSet/>
      <dgm:spPr/>
      <dgm:t>
        <a:bodyPr/>
        <a:lstStyle/>
        <a:p>
          <a:endParaRPr lang="en-US"/>
        </a:p>
      </dgm:t>
    </dgm:pt>
    <dgm:pt modelId="{D9834E4C-4065-407A-869C-555B49D14852}">
      <dgm:prSet>
        <dgm:style>
          <a:lnRef idx="2">
            <a:schemeClr val="accent6"/>
          </a:lnRef>
          <a:fillRef idx="1">
            <a:schemeClr val="lt1"/>
          </a:fillRef>
          <a:effectRef idx="0">
            <a:schemeClr val="accent6"/>
          </a:effectRef>
          <a:fontRef idx="minor">
            <a:schemeClr val="dk1"/>
          </a:fontRef>
        </dgm:style>
      </dgm:prSet>
      <dgm:spPr/>
      <dgm:t>
        <a:bodyPr/>
        <a:lstStyle/>
        <a:p>
          <a:r>
            <a:rPr lang="en-US" dirty="0"/>
            <a:t>Steps we all need:</a:t>
          </a:r>
        </a:p>
      </dgm:t>
    </dgm:pt>
    <dgm:pt modelId="{338083FC-1E26-4635-B5DB-8C9F65D94AE5}" type="parTrans" cxnId="{18F6A78C-0E1A-4945-800B-783CD8B979DF}">
      <dgm:prSet/>
      <dgm:spPr/>
      <dgm:t>
        <a:bodyPr/>
        <a:lstStyle/>
        <a:p>
          <a:endParaRPr lang="en-US"/>
        </a:p>
      </dgm:t>
    </dgm:pt>
    <dgm:pt modelId="{57445A32-DE78-4588-95AE-C8E6BCDD8FE9}" type="sibTrans" cxnId="{18F6A78C-0E1A-4945-800B-783CD8B979DF}">
      <dgm:prSet/>
      <dgm:spPr/>
      <dgm:t>
        <a:bodyPr/>
        <a:lstStyle/>
        <a:p>
          <a:endParaRPr lang="en-US"/>
        </a:p>
      </dgm:t>
    </dgm:pt>
    <dgm:pt modelId="{AAD249AD-1958-4E5C-B0BA-57F57097E5C7}">
      <dgm:prSet/>
      <dgm:spPr/>
      <dgm:t>
        <a:bodyPr/>
        <a:lstStyle/>
        <a:p>
          <a:r>
            <a:rPr lang="en-US"/>
            <a:t>Carbon footprint</a:t>
          </a:r>
        </a:p>
      </dgm:t>
    </dgm:pt>
    <dgm:pt modelId="{6A4DF3FB-7141-4227-8B72-0C12B3CD2492}" type="parTrans" cxnId="{46DCC0AB-E769-48D4-805A-73139F0E9052}">
      <dgm:prSet/>
      <dgm:spPr/>
      <dgm:t>
        <a:bodyPr/>
        <a:lstStyle/>
        <a:p>
          <a:endParaRPr lang="en-US"/>
        </a:p>
      </dgm:t>
    </dgm:pt>
    <dgm:pt modelId="{6519BFCB-5FFF-4F0A-AE03-C66276F3618A}" type="sibTrans" cxnId="{46DCC0AB-E769-48D4-805A-73139F0E9052}">
      <dgm:prSet/>
      <dgm:spPr/>
      <dgm:t>
        <a:bodyPr/>
        <a:lstStyle/>
        <a:p>
          <a:endParaRPr lang="en-US"/>
        </a:p>
      </dgm:t>
    </dgm:pt>
    <dgm:pt modelId="{B89DA8D4-50AF-4A1A-BFAD-0BC9D2E38BAA}">
      <dgm:prSet/>
      <dgm:spPr/>
      <dgm:t>
        <a:bodyPr/>
        <a:lstStyle/>
        <a:p>
          <a:r>
            <a:rPr lang="en-US" dirty="0"/>
            <a:t>Action Plan</a:t>
          </a:r>
        </a:p>
      </dgm:t>
    </dgm:pt>
    <dgm:pt modelId="{FD6E4669-1AC0-4D78-BDB1-867050973445}" type="parTrans" cxnId="{756B81CC-60E9-47D6-8DC6-2BC117BE357B}">
      <dgm:prSet/>
      <dgm:spPr/>
      <dgm:t>
        <a:bodyPr/>
        <a:lstStyle/>
        <a:p>
          <a:endParaRPr lang="en-US"/>
        </a:p>
      </dgm:t>
    </dgm:pt>
    <dgm:pt modelId="{089E6825-2C8D-4CEE-A16A-00697F84C115}" type="sibTrans" cxnId="{756B81CC-60E9-47D6-8DC6-2BC117BE357B}">
      <dgm:prSet/>
      <dgm:spPr/>
      <dgm:t>
        <a:bodyPr/>
        <a:lstStyle/>
        <a:p>
          <a:endParaRPr lang="en-US"/>
        </a:p>
      </dgm:t>
    </dgm:pt>
    <dgm:pt modelId="{F1ED498A-65D9-4104-9F21-BE921587D047}">
      <dgm:prSet/>
      <dgm:spPr/>
      <dgm:t>
        <a:bodyPr/>
        <a:lstStyle/>
        <a:p>
          <a:r>
            <a:rPr lang="en-US"/>
            <a:t>Track progress</a:t>
          </a:r>
        </a:p>
      </dgm:t>
    </dgm:pt>
    <dgm:pt modelId="{0EB7FF83-93A5-400F-A3AC-9E4F3CB72276}" type="parTrans" cxnId="{97691305-60C4-4AEA-ABF8-86AFDE97BA9F}">
      <dgm:prSet/>
      <dgm:spPr/>
      <dgm:t>
        <a:bodyPr/>
        <a:lstStyle/>
        <a:p>
          <a:endParaRPr lang="en-US"/>
        </a:p>
      </dgm:t>
    </dgm:pt>
    <dgm:pt modelId="{387E87E2-987F-4113-8451-C4F1F02680DF}" type="sibTrans" cxnId="{97691305-60C4-4AEA-ABF8-86AFDE97BA9F}">
      <dgm:prSet/>
      <dgm:spPr/>
      <dgm:t>
        <a:bodyPr/>
        <a:lstStyle/>
        <a:p>
          <a:endParaRPr lang="en-US"/>
        </a:p>
      </dgm:t>
    </dgm:pt>
    <dgm:pt modelId="{7884C236-BB5A-4549-AA00-5DCBF82F608F}">
      <dgm:prSet/>
      <dgm:spPr/>
      <dgm:t>
        <a:bodyPr/>
        <a:lstStyle/>
        <a:p>
          <a:r>
            <a:rPr lang="en-US"/>
            <a:t>Stay positive</a:t>
          </a:r>
        </a:p>
      </dgm:t>
    </dgm:pt>
    <dgm:pt modelId="{C26E0829-B1BB-46ED-942B-EE4822C0ABD7}" type="parTrans" cxnId="{E8E1A6DD-9195-4434-9082-C4736E9B5F12}">
      <dgm:prSet/>
      <dgm:spPr/>
      <dgm:t>
        <a:bodyPr/>
        <a:lstStyle/>
        <a:p>
          <a:endParaRPr lang="en-US"/>
        </a:p>
      </dgm:t>
    </dgm:pt>
    <dgm:pt modelId="{1093B95D-43DE-4DB0-9929-05F4370CE919}" type="sibTrans" cxnId="{E8E1A6DD-9195-4434-9082-C4736E9B5F12}">
      <dgm:prSet/>
      <dgm:spPr/>
      <dgm:t>
        <a:bodyPr/>
        <a:lstStyle/>
        <a:p>
          <a:endParaRPr lang="en-US"/>
        </a:p>
      </dgm:t>
    </dgm:pt>
    <dgm:pt modelId="{8D9DBD9A-7B55-4B6E-ADDC-2DF436C3E0D6}" type="pres">
      <dgm:prSet presAssocID="{B6394EFD-220F-4D61-99E1-A189231484AB}" presName="linear" presStyleCnt="0">
        <dgm:presLayoutVars>
          <dgm:animLvl val="lvl"/>
          <dgm:resizeHandles val="exact"/>
        </dgm:presLayoutVars>
      </dgm:prSet>
      <dgm:spPr/>
    </dgm:pt>
    <dgm:pt modelId="{84B19422-C844-4854-896E-CE438EEC6D56}" type="pres">
      <dgm:prSet presAssocID="{4D58991E-BD32-4DCA-A35D-1657D0ECF63E}" presName="parentText" presStyleLbl="node1" presStyleIdx="0" presStyleCnt="3">
        <dgm:presLayoutVars>
          <dgm:chMax val="0"/>
          <dgm:bulletEnabled val="1"/>
        </dgm:presLayoutVars>
      </dgm:prSet>
      <dgm:spPr/>
    </dgm:pt>
    <dgm:pt modelId="{E0F6D3B2-F536-4545-A0EA-CE8E24668CE1}" type="pres">
      <dgm:prSet presAssocID="{1832FB7F-A3A8-4C44-A3A0-E040A24DF5A1}" presName="spacer" presStyleCnt="0"/>
      <dgm:spPr/>
    </dgm:pt>
    <dgm:pt modelId="{B57D87E6-C974-4C7E-94E4-10125FCE232D}" type="pres">
      <dgm:prSet presAssocID="{7F480D5D-EE0F-421E-ABF2-B22831FFB270}" presName="parentText" presStyleLbl="node1" presStyleIdx="1" presStyleCnt="3">
        <dgm:presLayoutVars>
          <dgm:chMax val="0"/>
          <dgm:bulletEnabled val="1"/>
        </dgm:presLayoutVars>
      </dgm:prSet>
      <dgm:spPr/>
    </dgm:pt>
    <dgm:pt modelId="{4C1A6AAE-2649-4E28-8326-20871DFBAEDC}" type="pres">
      <dgm:prSet presAssocID="{C8E784DA-82FB-4571-8232-36B5EFA0E79D}" presName="spacer" presStyleCnt="0"/>
      <dgm:spPr/>
    </dgm:pt>
    <dgm:pt modelId="{A451493E-871E-4F71-906F-B749D567E731}" type="pres">
      <dgm:prSet presAssocID="{D9834E4C-4065-407A-869C-555B49D14852}" presName="parentText" presStyleLbl="node1" presStyleIdx="2" presStyleCnt="3">
        <dgm:presLayoutVars>
          <dgm:chMax val="0"/>
          <dgm:bulletEnabled val="1"/>
        </dgm:presLayoutVars>
      </dgm:prSet>
      <dgm:spPr/>
    </dgm:pt>
    <dgm:pt modelId="{8A5CA91C-450E-4BF5-82FC-D4242F0E6D14}" type="pres">
      <dgm:prSet presAssocID="{D9834E4C-4065-407A-869C-555B49D14852}" presName="childText" presStyleLbl="revTx" presStyleIdx="0" presStyleCnt="1">
        <dgm:presLayoutVars>
          <dgm:bulletEnabled val="1"/>
        </dgm:presLayoutVars>
      </dgm:prSet>
      <dgm:spPr/>
    </dgm:pt>
  </dgm:ptLst>
  <dgm:cxnLst>
    <dgm:cxn modelId="{97691305-60C4-4AEA-ABF8-86AFDE97BA9F}" srcId="{D9834E4C-4065-407A-869C-555B49D14852}" destId="{F1ED498A-65D9-4104-9F21-BE921587D047}" srcOrd="2" destOrd="0" parTransId="{0EB7FF83-93A5-400F-A3AC-9E4F3CB72276}" sibTransId="{387E87E2-987F-4113-8451-C4F1F02680DF}"/>
    <dgm:cxn modelId="{61C22E0A-0BA1-44A8-B454-D599E0404B80}" type="presOf" srcId="{4D58991E-BD32-4DCA-A35D-1657D0ECF63E}" destId="{84B19422-C844-4854-896E-CE438EEC6D56}" srcOrd="0" destOrd="0" presId="urn:microsoft.com/office/officeart/2005/8/layout/vList2"/>
    <dgm:cxn modelId="{21757B3E-F0F6-43E3-9C07-0F6CB677118A}" srcId="{B6394EFD-220F-4D61-99E1-A189231484AB}" destId="{7F480D5D-EE0F-421E-ABF2-B22831FFB270}" srcOrd="1" destOrd="0" parTransId="{DDE7F4AC-72D9-4F7C-A989-F95525AA37AF}" sibTransId="{C8E784DA-82FB-4571-8232-36B5EFA0E79D}"/>
    <dgm:cxn modelId="{040F0671-0EFE-4E1A-BB2B-3982441F1574}" type="presOf" srcId="{AAD249AD-1958-4E5C-B0BA-57F57097E5C7}" destId="{8A5CA91C-450E-4BF5-82FC-D4242F0E6D14}" srcOrd="0" destOrd="0" presId="urn:microsoft.com/office/officeart/2005/8/layout/vList2"/>
    <dgm:cxn modelId="{6C23F67B-A3F3-4A0B-83C2-B618F6F0F5F9}" type="presOf" srcId="{7884C236-BB5A-4549-AA00-5DCBF82F608F}" destId="{8A5CA91C-450E-4BF5-82FC-D4242F0E6D14}" srcOrd="0" destOrd="3" presId="urn:microsoft.com/office/officeart/2005/8/layout/vList2"/>
    <dgm:cxn modelId="{18F6A78C-0E1A-4945-800B-783CD8B979DF}" srcId="{B6394EFD-220F-4D61-99E1-A189231484AB}" destId="{D9834E4C-4065-407A-869C-555B49D14852}" srcOrd="2" destOrd="0" parTransId="{338083FC-1E26-4635-B5DB-8C9F65D94AE5}" sibTransId="{57445A32-DE78-4588-95AE-C8E6BCDD8FE9}"/>
    <dgm:cxn modelId="{58E89791-8E67-416C-B0C5-1709873F521B}" srcId="{B6394EFD-220F-4D61-99E1-A189231484AB}" destId="{4D58991E-BD32-4DCA-A35D-1657D0ECF63E}" srcOrd="0" destOrd="0" parTransId="{E0889F91-4C04-4FE5-9856-F0AF67037D2C}" sibTransId="{1832FB7F-A3A8-4C44-A3A0-E040A24DF5A1}"/>
    <dgm:cxn modelId="{46DCC0AB-E769-48D4-805A-73139F0E9052}" srcId="{D9834E4C-4065-407A-869C-555B49D14852}" destId="{AAD249AD-1958-4E5C-B0BA-57F57097E5C7}" srcOrd="0" destOrd="0" parTransId="{6A4DF3FB-7141-4227-8B72-0C12B3CD2492}" sibTransId="{6519BFCB-5FFF-4F0A-AE03-C66276F3618A}"/>
    <dgm:cxn modelId="{43B319B8-54DB-4591-90B7-114AB131B231}" type="presOf" srcId="{B89DA8D4-50AF-4A1A-BFAD-0BC9D2E38BAA}" destId="{8A5CA91C-450E-4BF5-82FC-D4242F0E6D14}" srcOrd="0" destOrd="1" presId="urn:microsoft.com/office/officeart/2005/8/layout/vList2"/>
    <dgm:cxn modelId="{1EFFB2C4-2808-42D6-8098-C3E338846990}" type="presOf" srcId="{B6394EFD-220F-4D61-99E1-A189231484AB}" destId="{8D9DBD9A-7B55-4B6E-ADDC-2DF436C3E0D6}" srcOrd="0" destOrd="0" presId="urn:microsoft.com/office/officeart/2005/8/layout/vList2"/>
    <dgm:cxn modelId="{A39CFCC5-1D3D-49BF-A223-81B79BB74BBD}" type="presOf" srcId="{D9834E4C-4065-407A-869C-555B49D14852}" destId="{A451493E-871E-4F71-906F-B749D567E731}" srcOrd="0" destOrd="0" presId="urn:microsoft.com/office/officeart/2005/8/layout/vList2"/>
    <dgm:cxn modelId="{756B81CC-60E9-47D6-8DC6-2BC117BE357B}" srcId="{D9834E4C-4065-407A-869C-555B49D14852}" destId="{B89DA8D4-50AF-4A1A-BFAD-0BC9D2E38BAA}" srcOrd="1" destOrd="0" parTransId="{FD6E4669-1AC0-4D78-BDB1-867050973445}" sibTransId="{089E6825-2C8D-4CEE-A16A-00697F84C115}"/>
    <dgm:cxn modelId="{593FB5D4-A11C-4F7D-81FF-AD65F87F3D0D}" type="presOf" srcId="{7F480D5D-EE0F-421E-ABF2-B22831FFB270}" destId="{B57D87E6-C974-4C7E-94E4-10125FCE232D}" srcOrd="0" destOrd="0" presId="urn:microsoft.com/office/officeart/2005/8/layout/vList2"/>
    <dgm:cxn modelId="{E8E1A6DD-9195-4434-9082-C4736E9B5F12}" srcId="{D9834E4C-4065-407A-869C-555B49D14852}" destId="{7884C236-BB5A-4549-AA00-5DCBF82F608F}" srcOrd="3" destOrd="0" parTransId="{C26E0829-B1BB-46ED-942B-EE4822C0ABD7}" sibTransId="{1093B95D-43DE-4DB0-9929-05F4370CE919}"/>
    <dgm:cxn modelId="{C4162AFF-A1DA-4B64-9E66-4F8EECE412E9}" type="presOf" srcId="{F1ED498A-65D9-4104-9F21-BE921587D047}" destId="{8A5CA91C-450E-4BF5-82FC-D4242F0E6D14}" srcOrd="0" destOrd="2" presId="urn:microsoft.com/office/officeart/2005/8/layout/vList2"/>
    <dgm:cxn modelId="{8F405EA2-DA2C-4CE9-991F-2F94635F820E}" type="presParOf" srcId="{8D9DBD9A-7B55-4B6E-ADDC-2DF436C3E0D6}" destId="{84B19422-C844-4854-896E-CE438EEC6D56}" srcOrd="0" destOrd="0" presId="urn:microsoft.com/office/officeart/2005/8/layout/vList2"/>
    <dgm:cxn modelId="{80CF50AF-1974-462D-9A48-B011E8FD44FC}" type="presParOf" srcId="{8D9DBD9A-7B55-4B6E-ADDC-2DF436C3E0D6}" destId="{E0F6D3B2-F536-4545-A0EA-CE8E24668CE1}" srcOrd="1" destOrd="0" presId="urn:microsoft.com/office/officeart/2005/8/layout/vList2"/>
    <dgm:cxn modelId="{25220BEC-8858-48C1-A3C9-22431AC0CE68}" type="presParOf" srcId="{8D9DBD9A-7B55-4B6E-ADDC-2DF436C3E0D6}" destId="{B57D87E6-C974-4C7E-94E4-10125FCE232D}" srcOrd="2" destOrd="0" presId="urn:microsoft.com/office/officeart/2005/8/layout/vList2"/>
    <dgm:cxn modelId="{9168926E-0EA6-4C0E-9ECD-3FFDC3C2145B}" type="presParOf" srcId="{8D9DBD9A-7B55-4B6E-ADDC-2DF436C3E0D6}" destId="{4C1A6AAE-2649-4E28-8326-20871DFBAEDC}" srcOrd="3" destOrd="0" presId="urn:microsoft.com/office/officeart/2005/8/layout/vList2"/>
    <dgm:cxn modelId="{3C31394C-F8D5-4CA1-8D75-D9C5785193C1}" type="presParOf" srcId="{8D9DBD9A-7B55-4B6E-ADDC-2DF436C3E0D6}" destId="{A451493E-871E-4F71-906F-B749D567E731}" srcOrd="4" destOrd="0" presId="urn:microsoft.com/office/officeart/2005/8/layout/vList2"/>
    <dgm:cxn modelId="{5E0A198F-D701-4BD2-9FED-9B37932F89FD}" type="presParOf" srcId="{8D9DBD9A-7B55-4B6E-ADDC-2DF436C3E0D6}" destId="{8A5CA91C-450E-4BF5-82FC-D4242F0E6D1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FADD18-BD2C-45D6-9125-1628FAAF5A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28AD14-3145-4FF1-A54E-C8B796C31F82}">
      <dgm:prSet custT="1"/>
      <dgm:spPr/>
      <dgm:t>
        <a:bodyPr/>
        <a:lstStyle/>
        <a:p>
          <a:r>
            <a:rPr lang="en-GB" sz="2000" dirty="0"/>
            <a:t>Adopted a Net Zero Emissions by 2030 target for the Council’s greenhouse gas emissions</a:t>
          </a:r>
          <a:endParaRPr lang="en-US" sz="2000" dirty="0"/>
        </a:p>
      </dgm:t>
    </dgm:pt>
    <dgm:pt modelId="{7737D41A-863E-4335-92EB-A5C79860B108}" type="parTrans" cxnId="{E0DA074C-A4B2-4836-8770-57D6CE2007D8}">
      <dgm:prSet/>
      <dgm:spPr/>
      <dgm:t>
        <a:bodyPr/>
        <a:lstStyle/>
        <a:p>
          <a:endParaRPr lang="en-US" sz="1600"/>
        </a:p>
      </dgm:t>
    </dgm:pt>
    <dgm:pt modelId="{5B602209-B47C-44EB-9101-CC4D7E760963}" type="sibTrans" cxnId="{E0DA074C-A4B2-4836-8770-57D6CE2007D8}">
      <dgm:prSet/>
      <dgm:spPr/>
      <dgm:t>
        <a:bodyPr/>
        <a:lstStyle/>
        <a:p>
          <a:endParaRPr lang="en-US" sz="1600"/>
        </a:p>
      </dgm:t>
    </dgm:pt>
    <dgm:pt modelId="{5C9352AB-3D62-4180-AA3D-38180835E656}">
      <dgm:prSet custT="1"/>
      <dgm:spPr/>
      <dgm:t>
        <a:bodyPr/>
        <a:lstStyle/>
        <a:p>
          <a:r>
            <a:rPr lang="en-GB" sz="1600" dirty="0"/>
            <a:t>Council buildings and Operations at its buildings</a:t>
          </a:r>
          <a:endParaRPr lang="en-US" sz="1600" dirty="0"/>
        </a:p>
      </dgm:t>
    </dgm:pt>
    <dgm:pt modelId="{6EF6305D-2979-4B06-82A8-1446D7B832CE}" type="parTrans" cxnId="{7EF40CEB-0488-4E28-B803-6AF0C8340726}">
      <dgm:prSet/>
      <dgm:spPr/>
      <dgm:t>
        <a:bodyPr/>
        <a:lstStyle/>
        <a:p>
          <a:endParaRPr lang="en-US" sz="1600"/>
        </a:p>
      </dgm:t>
    </dgm:pt>
    <dgm:pt modelId="{A20EC659-D61D-4693-A2A6-AFA68E56348B}" type="sibTrans" cxnId="{7EF40CEB-0488-4E28-B803-6AF0C8340726}">
      <dgm:prSet/>
      <dgm:spPr/>
      <dgm:t>
        <a:bodyPr/>
        <a:lstStyle/>
        <a:p>
          <a:endParaRPr lang="en-US" sz="1600"/>
        </a:p>
      </dgm:t>
    </dgm:pt>
    <dgm:pt modelId="{045E7D98-33C8-43F2-B5CA-6FDFA6AC711C}">
      <dgm:prSet custT="1"/>
      <dgm:spPr/>
      <dgm:t>
        <a:bodyPr/>
        <a:lstStyle/>
        <a:p>
          <a:r>
            <a:rPr lang="en-GB" sz="1600" dirty="0"/>
            <a:t>Vehicles</a:t>
          </a:r>
          <a:endParaRPr lang="en-US" sz="1600" dirty="0"/>
        </a:p>
      </dgm:t>
    </dgm:pt>
    <dgm:pt modelId="{52D13980-A8AC-4EF9-8B86-4A757A7E8DD8}" type="parTrans" cxnId="{94F818BE-CA5E-446C-9F27-51F2C2B38F20}">
      <dgm:prSet/>
      <dgm:spPr/>
      <dgm:t>
        <a:bodyPr/>
        <a:lstStyle/>
        <a:p>
          <a:endParaRPr lang="en-US" sz="1600"/>
        </a:p>
      </dgm:t>
    </dgm:pt>
    <dgm:pt modelId="{E69BCC88-AB6E-4718-98DD-05E2B065E1D3}" type="sibTrans" cxnId="{94F818BE-CA5E-446C-9F27-51F2C2B38F20}">
      <dgm:prSet/>
      <dgm:spPr/>
      <dgm:t>
        <a:bodyPr/>
        <a:lstStyle/>
        <a:p>
          <a:endParaRPr lang="en-US" sz="1600"/>
        </a:p>
      </dgm:t>
    </dgm:pt>
    <dgm:pt modelId="{6F4F87CD-BA7D-44E7-AFE8-1084AA2F2360}">
      <dgm:prSet custT="1"/>
      <dgm:spPr/>
      <dgm:t>
        <a:bodyPr/>
        <a:lstStyle/>
        <a:p>
          <a:r>
            <a:rPr lang="en-GB" sz="1600" dirty="0"/>
            <a:t>Transport</a:t>
          </a:r>
          <a:endParaRPr lang="en-US" sz="1600" dirty="0"/>
        </a:p>
      </dgm:t>
    </dgm:pt>
    <dgm:pt modelId="{50F02F17-2EDE-4E30-82F2-1D023E16FAB8}" type="parTrans" cxnId="{2DD7EDEB-0854-4740-AE1E-23D92D25CF59}">
      <dgm:prSet/>
      <dgm:spPr/>
      <dgm:t>
        <a:bodyPr/>
        <a:lstStyle/>
        <a:p>
          <a:endParaRPr lang="en-US" sz="1600"/>
        </a:p>
      </dgm:t>
    </dgm:pt>
    <dgm:pt modelId="{A51BD8D5-A1A1-4D2B-9DD0-91DDF8522732}" type="sibTrans" cxnId="{2DD7EDEB-0854-4740-AE1E-23D92D25CF59}">
      <dgm:prSet/>
      <dgm:spPr/>
      <dgm:t>
        <a:bodyPr/>
        <a:lstStyle/>
        <a:p>
          <a:endParaRPr lang="en-US" sz="1600"/>
        </a:p>
      </dgm:t>
    </dgm:pt>
    <dgm:pt modelId="{D07FCA7B-B217-4368-9963-8840D1731089}">
      <dgm:prSet custT="1"/>
      <dgm:spPr/>
      <dgm:t>
        <a:bodyPr/>
        <a:lstStyle/>
        <a:p>
          <a:r>
            <a:rPr lang="en-GB" sz="1600" dirty="0"/>
            <a:t>Water</a:t>
          </a:r>
          <a:endParaRPr lang="en-US" sz="1600" dirty="0"/>
        </a:p>
      </dgm:t>
    </dgm:pt>
    <dgm:pt modelId="{8CE1FC13-DDC2-45C3-A9A6-72146F61F8A7}" type="parTrans" cxnId="{547A6859-6AA0-4D96-AAAB-853FA16DFDBE}">
      <dgm:prSet/>
      <dgm:spPr/>
      <dgm:t>
        <a:bodyPr/>
        <a:lstStyle/>
        <a:p>
          <a:endParaRPr lang="en-US" sz="1600"/>
        </a:p>
      </dgm:t>
    </dgm:pt>
    <dgm:pt modelId="{39647BC3-EC4A-4E06-B7A6-2A135EA13F83}" type="sibTrans" cxnId="{547A6859-6AA0-4D96-AAAB-853FA16DFDBE}">
      <dgm:prSet/>
      <dgm:spPr/>
      <dgm:t>
        <a:bodyPr/>
        <a:lstStyle/>
        <a:p>
          <a:endParaRPr lang="en-US" sz="1600"/>
        </a:p>
      </dgm:t>
    </dgm:pt>
    <dgm:pt modelId="{D8750761-FBDA-480C-82F5-2D58819830DE}">
      <dgm:prSet custT="1"/>
      <dgm:spPr/>
      <dgm:t>
        <a:bodyPr/>
        <a:lstStyle/>
        <a:p>
          <a:r>
            <a:rPr lang="en-GB" sz="2000" dirty="0"/>
            <a:t>Set out a high-level action plan for how it will get there</a:t>
          </a:r>
          <a:endParaRPr lang="en-US" sz="2000" dirty="0"/>
        </a:p>
      </dgm:t>
    </dgm:pt>
    <dgm:pt modelId="{EF7FFDD9-6E61-4063-9C0C-FD1275D3EE4B}" type="parTrans" cxnId="{77C7279E-3B83-4133-840D-6FA3FC4D9453}">
      <dgm:prSet/>
      <dgm:spPr/>
      <dgm:t>
        <a:bodyPr/>
        <a:lstStyle/>
        <a:p>
          <a:endParaRPr lang="en-US" sz="1600"/>
        </a:p>
      </dgm:t>
    </dgm:pt>
    <dgm:pt modelId="{03D02011-9042-4845-A5AB-E62453FEC035}" type="sibTrans" cxnId="{77C7279E-3B83-4133-840D-6FA3FC4D9453}">
      <dgm:prSet/>
      <dgm:spPr/>
      <dgm:t>
        <a:bodyPr/>
        <a:lstStyle/>
        <a:p>
          <a:endParaRPr lang="en-US" sz="1600"/>
        </a:p>
      </dgm:t>
    </dgm:pt>
    <dgm:pt modelId="{A123539E-3D9D-42D5-82C2-A203930F0E54}">
      <dgm:prSet custT="1"/>
      <dgm:spPr/>
      <dgm:t>
        <a:bodyPr/>
        <a:lstStyle/>
        <a:p>
          <a:r>
            <a:rPr lang="en-GB" sz="2000" dirty="0"/>
            <a:t>Intends to build the business cases for each area of work</a:t>
          </a:r>
          <a:endParaRPr lang="en-US" sz="2000" dirty="0"/>
        </a:p>
      </dgm:t>
    </dgm:pt>
    <dgm:pt modelId="{82C80D88-5A49-4619-864F-DAB59846CA03}" type="parTrans" cxnId="{2C1D29B2-2C2C-4FE7-84B9-6691C8D06A59}">
      <dgm:prSet/>
      <dgm:spPr/>
      <dgm:t>
        <a:bodyPr/>
        <a:lstStyle/>
        <a:p>
          <a:endParaRPr lang="en-US" sz="1600"/>
        </a:p>
      </dgm:t>
    </dgm:pt>
    <dgm:pt modelId="{BEB30E2F-BB74-45DC-895E-D321863370AB}" type="sibTrans" cxnId="{2C1D29B2-2C2C-4FE7-84B9-6691C8D06A59}">
      <dgm:prSet/>
      <dgm:spPr/>
      <dgm:t>
        <a:bodyPr/>
        <a:lstStyle/>
        <a:p>
          <a:endParaRPr lang="en-US" sz="1600"/>
        </a:p>
      </dgm:t>
    </dgm:pt>
    <dgm:pt modelId="{92BE0CFB-B926-425B-9CA3-72F8D80FE949}">
      <dgm:prSet custT="1"/>
      <dgm:spPr/>
      <dgm:t>
        <a:bodyPr/>
        <a:lstStyle/>
        <a:p>
          <a:r>
            <a:rPr lang="en-GB" sz="2000" dirty="0"/>
            <a:t>Works to get to net zero emissions cost neutral or even provide an income</a:t>
          </a:r>
          <a:endParaRPr lang="en-US" sz="2000" dirty="0"/>
        </a:p>
      </dgm:t>
    </dgm:pt>
    <dgm:pt modelId="{88911C32-C371-44F4-A8B9-2241A84486D5}" type="parTrans" cxnId="{FBE30F60-35FE-41C7-8321-588F15931CD8}">
      <dgm:prSet/>
      <dgm:spPr/>
      <dgm:t>
        <a:bodyPr/>
        <a:lstStyle/>
        <a:p>
          <a:endParaRPr lang="en-US" sz="1600"/>
        </a:p>
      </dgm:t>
    </dgm:pt>
    <dgm:pt modelId="{37C3BBA0-06E4-47A2-BFD7-BEA97EBF408F}" type="sibTrans" cxnId="{FBE30F60-35FE-41C7-8321-588F15931CD8}">
      <dgm:prSet/>
      <dgm:spPr/>
      <dgm:t>
        <a:bodyPr/>
        <a:lstStyle/>
        <a:p>
          <a:endParaRPr lang="en-US" sz="1600"/>
        </a:p>
      </dgm:t>
    </dgm:pt>
    <dgm:pt modelId="{0F91592C-FCCB-4357-9BA4-D48D882CC496}" type="pres">
      <dgm:prSet presAssocID="{FCFADD18-BD2C-45D6-9125-1628FAAF5AD7}" presName="linear" presStyleCnt="0">
        <dgm:presLayoutVars>
          <dgm:animLvl val="lvl"/>
          <dgm:resizeHandles val="exact"/>
        </dgm:presLayoutVars>
      </dgm:prSet>
      <dgm:spPr/>
    </dgm:pt>
    <dgm:pt modelId="{9B5FB1BC-2A73-463E-898F-8567CA187478}" type="pres">
      <dgm:prSet presAssocID="{6928AD14-3145-4FF1-A54E-C8B796C31F82}" presName="parentText" presStyleLbl="node1" presStyleIdx="0" presStyleCnt="4">
        <dgm:presLayoutVars>
          <dgm:chMax val="0"/>
          <dgm:bulletEnabled val="1"/>
        </dgm:presLayoutVars>
      </dgm:prSet>
      <dgm:spPr/>
    </dgm:pt>
    <dgm:pt modelId="{D542995E-F80C-49DF-B315-D4EDA0A989E1}" type="pres">
      <dgm:prSet presAssocID="{6928AD14-3145-4FF1-A54E-C8B796C31F82}" presName="childText" presStyleLbl="revTx" presStyleIdx="0" presStyleCnt="1" custScaleY="131157">
        <dgm:presLayoutVars>
          <dgm:bulletEnabled val="1"/>
        </dgm:presLayoutVars>
      </dgm:prSet>
      <dgm:spPr/>
    </dgm:pt>
    <dgm:pt modelId="{3C6B5BE4-22E9-4185-A0D5-BE22991694E1}" type="pres">
      <dgm:prSet presAssocID="{D8750761-FBDA-480C-82F5-2D58819830DE}" presName="parentText" presStyleLbl="node1" presStyleIdx="1" presStyleCnt="4">
        <dgm:presLayoutVars>
          <dgm:chMax val="0"/>
          <dgm:bulletEnabled val="1"/>
        </dgm:presLayoutVars>
      </dgm:prSet>
      <dgm:spPr/>
    </dgm:pt>
    <dgm:pt modelId="{34D47268-FCE9-4B8C-9C8D-4BECE26CC9C1}" type="pres">
      <dgm:prSet presAssocID="{03D02011-9042-4845-A5AB-E62453FEC035}" presName="spacer" presStyleCnt="0"/>
      <dgm:spPr/>
    </dgm:pt>
    <dgm:pt modelId="{13EAFA1B-2CD8-4C7F-B531-A7918688075E}" type="pres">
      <dgm:prSet presAssocID="{A123539E-3D9D-42D5-82C2-A203930F0E54}" presName="parentText" presStyleLbl="node1" presStyleIdx="2" presStyleCnt="4">
        <dgm:presLayoutVars>
          <dgm:chMax val="0"/>
          <dgm:bulletEnabled val="1"/>
        </dgm:presLayoutVars>
      </dgm:prSet>
      <dgm:spPr/>
    </dgm:pt>
    <dgm:pt modelId="{4E7CFDC4-5B41-4AC0-A406-BF611E2CC4C1}" type="pres">
      <dgm:prSet presAssocID="{BEB30E2F-BB74-45DC-895E-D321863370AB}" presName="spacer" presStyleCnt="0"/>
      <dgm:spPr/>
    </dgm:pt>
    <dgm:pt modelId="{59B01335-B3BC-4135-9AFC-C11CC31AD089}" type="pres">
      <dgm:prSet presAssocID="{92BE0CFB-B926-425B-9CA3-72F8D80FE949}" presName="parentText" presStyleLbl="node1" presStyleIdx="3" presStyleCnt="4">
        <dgm:presLayoutVars>
          <dgm:chMax val="0"/>
          <dgm:bulletEnabled val="1"/>
        </dgm:presLayoutVars>
      </dgm:prSet>
      <dgm:spPr/>
    </dgm:pt>
  </dgm:ptLst>
  <dgm:cxnLst>
    <dgm:cxn modelId="{5EB98F06-1087-4F58-8EFC-F2E1659DB1A7}" type="presOf" srcId="{FCFADD18-BD2C-45D6-9125-1628FAAF5AD7}" destId="{0F91592C-FCCB-4357-9BA4-D48D882CC496}" srcOrd="0" destOrd="0" presId="urn:microsoft.com/office/officeart/2005/8/layout/vList2"/>
    <dgm:cxn modelId="{5DB39610-45D9-42FE-BA29-2557B9A1669F}" type="presOf" srcId="{5C9352AB-3D62-4180-AA3D-38180835E656}" destId="{D542995E-F80C-49DF-B315-D4EDA0A989E1}" srcOrd="0" destOrd="0" presId="urn:microsoft.com/office/officeart/2005/8/layout/vList2"/>
    <dgm:cxn modelId="{FBE30F60-35FE-41C7-8321-588F15931CD8}" srcId="{FCFADD18-BD2C-45D6-9125-1628FAAF5AD7}" destId="{92BE0CFB-B926-425B-9CA3-72F8D80FE949}" srcOrd="3" destOrd="0" parTransId="{88911C32-C371-44F4-A8B9-2241A84486D5}" sibTransId="{37C3BBA0-06E4-47A2-BFD7-BEA97EBF408F}"/>
    <dgm:cxn modelId="{E0DA074C-A4B2-4836-8770-57D6CE2007D8}" srcId="{FCFADD18-BD2C-45D6-9125-1628FAAF5AD7}" destId="{6928AD14-3145-4FF1-A54E-C8B796C31F82}" srcOrd="0" destOrd="0" parTransId="{7737D41A-863E-4335-92EB-A5C79860B108}" sibTransId="{5B602209-B47C-44EB-9101-CC4D7E760963}"/>
    <dgm:cxn modelId="{634C276F-CD50-4B6F-990E-99EE9DAEEDDE}" type="presOf" srcId="{045E7D98-33C8-43F2-B5CA-6FDFA6AC711C}" destId="{D542995E-F80C-49DF-B315-D4EDA0A989E1}" srcOrd="0" destOrd="1" presId="urn:microsoft.com/office/officeart/2005/8/layout/vList2"/>
    <dgm:cxn modelId="{547A6859-6AA0-4D96-AAAB-853FA16DFDBE}" srcId="{6928AD14-3145-4FF1-A54E-C8B796C31F82}" destId="{D07FCA7B-B217-4368-9963-8840D1731089}" srcOrd="3" destOrd="0" parTransId="{8CE1FC13-DDC2-45C3-A9A6-72146F61F8A7}" sibTransId="{39647BC3-EC4A-4E06-B7A6-2A135EA13F83}"/>
    <dgm:cxn modelId="{0EBE467B-9D0E-4B52-A0D9-A51C389B2746}" type="presOf" srcId="{A123539E-3D9D-42D5-82C2-A203930F0E54}" destId="{13EAFA1B-2CD8-4C7F-B531-A7918688075E}" srcOrd="0" destOrd="0" presId="urn:microsoft.com/office/officeart/2005/8/layout/vList2"/>
    <dgm:cxn modelId="{26D90B8F-FDFA-4866-A217-371A05AA340B}" type="presOf" srcId="{92BE0CFB-B926-425B-9CA3-72F8D80FE949}" destId="{59B01335-B3BC-4135-9AFC-C11CC31AD089}" srcOrd="0" destOrd="0" presId="urn:microsoft.com/office/officeart/2005/8/layout/vList2"/>
    <dgm:cxn modelId="{0CE05290-4DCF-4545-A6BA-BE8462EA5035}" type="presOf" srcId="{D8750761-FBDA-480C-82F5-2D58819830DE}" destId="{3C6B5BE4-22E9-4185-A0D5-BE22991694E1}" srcOrd="0" destOrd="0" presId="urn:microsoft.com/office/officeart/2005/8/layout/vList2"/>
    <dgm:cxn modelId="{77C7279E-3B83-4133-840D-6FA3FC4D9453}" srcId="{FCFADD18-BD2C-45D6-9125-1628FAAF5AD7}" destId="{D8750761-FBDA-480C-82F5-2D58819830DE}" srcOrd="1" destOrd="0" parTransId="{EF7FFDD9-6E61-4063-9C0C-FD1275D3EE4B}" sibTransId="{03D02011-9042-4845-A5AB-E62453FEC035}"/>
    <dgm:cxn modelId="{23D0A0A6-F99C-41AB-8282-5F8050CC19BE}" type="presOf" srcId="{6928AD14-3145-4FF1-A54E-C8B796C31F82}" destId="{9B5FB1BC-2A73-463E-898F-8567CA187478}" srcOrd="0" destOrd="0" presId="urn:microsoft.com/office/officeart/2005/8/layout/vList2"/>
    <dgm:cxn modelId="{2C1D29B2-2C2C-4FE7-84B9-6691C8D06A59}" srcId="{FCFADD18-BD2C-45D6-9125-1628FAAF5AD7}" destId="{A123539E-3D9D-42D5-82C2-A203930F0E54}" srcOrd="2" destOrd="0" parTransId="{82C80D88-5A49-4619-864F-DAB59846CA03}" sibTransId="{BEB30E2F-BB74-45DC-895E-D321863370AB}"/>
    <dgm:cxn modelId="{94F818BE-CA5E-446C-9F27-51F2C2B38F20}" srcId="{6928AD14-3145-4FF1-A54E-C8B796C31F82}" destId="{045E7D98-33C8-43F2-B5CA-6FDFA6AC711C}" srcOrd="1" destOrd="0" parTransId="{52D13980-A8AC-4EF9-8B86-4A757A7E8DD8}" sibTransId="{E69BCC88-AB6E-4718-98DD-05E2B065E1D3}"/>
    <dgm:cxn modelId="{7EF40CEB-0488-4E28-B803-6AF0C8340726}" srcId="{6928AD14-3145-4FF1-A54E-C8B796C31F82}" destId="{5C9352AB-3D62-4180-AA3D-38180835E656}" srcOrd="0" destOrd="0" parTransId="{6EF6305D-2979-4B06-82A8-1446D7B832CE}" sibTransId="{A20EC659-D61D-4693-A2A6-AFA68E56348B}"/>
    <dgm:cxn modelId="{2DD7EDEB-0854-4740-AE1E-23D92D25CF59}" srcId="{6928AD14-3145-4FF1-A54E-C8B796C31F82}" destId="{6F4F87CD-BA7D-44E7-AFE8-1084AA2F2360}" srcOrd="2" destOrd="0" parTransId="{50F02F17-2EDE-4E30-82F2-1D023E16FAB8}" sibTransId="{A51BD8D5-A1A1-4D2B-9DD0-91DDF8522732}"/>
    <dgm:cxn modelId="{6C3981F2-8DA7-4C26-8411-004D4C907C3B}" type="presOf" srcId="{D07FCA7B-B217-4368-9963-8840D1731089}" destId="{D542995E-F80C-49DF-B315-D4EDA0A989E1}" srcOrd="0" destOrd="3" presId="urn:microsoft.com/office/officeart/2005/8/layout/vList2"/>
    <dgm:cxn modelId="{D93FE7F7-6F2A-45F1-BDCE-0E72D8419C8A}" type="presOf" srcId="{6F4F87CD-BA7D-44E7-AFE8-1084AA2F2360}" destId="{D542995E-F80C-49DF-B315-D4EDA0A989E1}" srcOrd="0" destOrd="2" presId="urn:microsoft.com/office/officeart/2005/8/layout/vList2"/>
    <dgm:cxn modelId="{2FC706DA-49D1-4A13-A753-5E216A3A9FC0}" type="presParOf" srcId="{0F91592C-FCCB-4357-9BA4-D48D882CC496}" destId="{9B5FB1BC-2A73-463E-898F-8567CA187478}" srcOrd="0" destOrd="0" presId="urn:microsoft.com/office/officeart/2005/8/layout/vList2"/>
    <dgm:cxn modelId="{E2705303-7D06-4CB6-A422-32100FAC0FDE}" type="presParOf" srcId="{0F91592C-FCCB-4357-9BA4-D48D882CC496}" destId="{D542995E-F80C-49DF-B315-D4EDA0A989E1}" srcOrd="1" destOrd="0" presId="urn:microsoft.com/office/officeart/2005/8/layout/vList2"/>
    <dgm:cxn modelId="{0B7D593A-C71B-4407-96EF-EDEAB39DD2A1}" type="presParOf" srcId="{0F91592C-FCCB-4357-9BA4-D48D882CC496}" destId="{3C6B5BE4-22E9-4185-A0D5-BE22991694E1}" srcOrd="2" destOrd="0" presId="urn:microsoft.com/office/officeart/2005/8/layout/vList2"/>
    <dgm:cxn modelId="{06BA0064-01A6-4013-B0A8-99B7D1F3BD9A}" type="presParOf" srcId="{0F91592C-FCCB-4357-9BA4-D48D882CC496}" destId="{34D47268-FCE9-4B8C-9C8D-4BECE26CC9C1}" srcOrd="3" destOrd="0" presId="urn:microsoft.com/office/officeart/2005/8/layout/vList2"/>
    <dgm:cxn modelId="{2B8F42D9-9E84-4CAB-9AA7-B483F0498D5E}" type="presParOf" srcId="{0F91592C-FCCB-4357-9BA4-D48D882CC496}" destId="{13EAFA1B-2CD8-4C7F-B531-A7918688075E}" srcOrd="4" destOrd="0" presId="urn:microsoft.com/office/officeart/2005/8/layout/vList2"/>
    <dgm:cxn modelId="{25C1BB75-24E4-4FFA-B604-02E6151F9D76}" type="presParOf" srcId="{0F91592C-FCCB-4357-9BA4-D48D882CC496}" destId="{4E7CFDC4-5B41-4AC0-A406-BF611E2CC4C1}" srcOrd="5" destOrd="0" presId="urn:microsoft.com/office/officeart/2005/8/layout/vList2"/>
    <dgm:cxn modelId="{2063C863-A8FE-46D5-B210-8D5543EF6D45}" type="presParOf" srcId="{0F91592C-FCCB-4357-9BA4-D48D882CC496}" destId="{59B01335-B3BC-4135-9AFC-C11CC31AD08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19422-C844-4854-896E-CE438EEC6D56}">
      <dsp:nvSpPr>
        <dsp:cNvPr id="0" name=""/>
        <dsp:cNvSpPr/>
      </dsp:nvSpPr>
      <dsp:spPr>
        <a:xfrm>
          <a:off x="0" y="77"/>
          <a:ext cx="4597399" cy="1433396"/>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100% Zero by a date – 2030, 2050 ?</a:t>
          </a:r>
        </a:p>
      </dsp:txBody>
      <dsp:txXfrm>
        <a:off x="69973" y="70050"/>
        <a:ext cx="4457453" cy="1293450"/>
      </dsp:txXfrm>
    </dsp:sp>
    <dsp:sp modelId="{B57D87E6-C974-4C7E-94E4-10125FCE232D}">
      <dsp:nvSpPr>
        <dsp:cNvPr id="0" name=""/>
        <dsp:cNvSpPr/>
      </dsp:nvSpPr>
      <dsp:spPr>
        <a:xfrm>
          <a:off x="0" y="1511233"/>
          <a:ext cx="4597399" cy="1433396"/>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Not likely to be possible so – carbon sequestration, carbon offsets</a:t>
          </a:r>
        </a:p>
      </dsp:txBody>
      <dsp:txXfrm>
        <a:off x="69973" y="1581206"/>
        <a:ext cx="4457453" cy="1293450"/>
      </dsp:txXfrm>
    </dsp:sp>
    <dsp:sp modelId="{A451493E-871E-4F71-906F-B749D567E731}">
      <dsp:nvSpPr>
        <dsp:cNvPr id="0" name=""/>
        <dsp:cNvSpPr/>
      </dsp:nvSpPr>
      <dsp:spPr>
        <a:xfrm>
          <a:off x="0" y="3022389"/>
          <a:ext cx="4597399" cy="1433396"/>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Steps we all need:</a:t>
          </a:r>
        </a:p>
      </dsp:txBody>
      <dsp:txXfrm>
        <a:off x="69973" y="3092362"/>
        <a:ext cx="4457453" cy="1293450"/>
      </dsp:txXfrm>
    </dsp:sp>
    <dsp:sp modelId="{8A5CA91C-450E-4BF5-82FC-D4242F0E6D14}">
      <dsp:nvSpPr>
        <dsp:cNvPr id="0" name=""/>
        <dsp:cNvSpPr/>
      </dsp:nvSpPr>
      <dsp:spPr>
        <a:xfrm>
          <a:off x="0" y="4455785"/>
          <a:ext cx="4597399"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6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Carbon footprint</a:t>
          </a:r>
        </a:p>
        <a:p>
          <a:pPr marL="228600" lvl="1" indent="-228600" algn="l" defTabSz="933450">
            <a:lnSpc>
              <a:spcPct val="90000"/>
            </a:lnSpc>
            <a:spcBef>
              <a:spcPct val="0"/>
            </a:spcBef>
            <a:spcAft>
              <a:spcPct val="20000"/>
            </a:spcAft>
            <a:buChar char="•"/>
          </a:pPr>
          <a:r>
            <a:rPr lang="en-US" sz="2100" kern="1200" dirty="0"/>
            <a:t>Action Plan</a:t>
          </a:r>
        </a:p>
        <a:p>
          <a:pPr marL="228600" lvl="1" indent="-228600" algn="l" defTabSz="933450">
            <a:lnSpc>
              <a:spcPct val="90000"/>
            </a:lnSpc>
            <a:spcBef>
              <a:spcPct val="0"/>
            </a:spcBef>
            <a:spcAft>
              <a:spcPct val="20000"/>
            </a:spcAft>
            <a:buChar char="•"/>
          </a:pPr>
          <a:r>
            <a:rPr lang="en-US" sz="2100" kern="1200"/>
            <a:t>Track progress</a:t>
          </a:r>
        </a:p>
        <a:p>
          <a:pPr marL="228600" lvl="1" indent="-228600" algn="l" defTabSz="933450">
            <a:lnSpc>
              <a:spcPct val="90000"/>
            </a:lnSpc>
            <a:spcBef>
              <a:spcPct val="0"/>
            </a:spcBef>
            <a:spcAft>
              <a:spcPct val="20000"/>
            </a:spcAft>
            <a:buChar char="•"/>
          </a:pPr>
          <a:r>
            <a:rPr lang="en-US" sz="2100" kern="1200"/>
            <a:t>Stay positive</a:t>
          </a:r>
        </a:p>
      </dsp:txBody>
      <dsp:txXfrm>
        <a:off x="0" y="4455785"/>
        <a:ext cx="4597399" cy="1397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FB1BC-2A73-463E-898F-8567CA187478}">
      <dsp:nvSpPr>
        <dsp:cNvPr id="0" name=""/>
        <dsp:cNvSpPr/>
      </dsp:nvSpPr>
      <dsp:spPr>
        <a:xfrm>
          <a:off x="0" y="593"/>
          <a:ext cx="4597399" cy="10540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Adopted a Net Zero Emissions by 2030 target for the Council’s greenhouse gas emissions</a:t>
          </a:r>
          <a:endParaRPr lang="en-US" sz="2000" kern="1200" dirty="0"/>
        </a:p>
      </dsp:txBody>
      <dsp:txXfrm>
        <a:off x="51457" y="52050"/>
        <a:ext cx="4494485" cy="951178"/>
      </dsp:txXfrm>
    </dsp:sp>
    <dsp:sp modelId="{D542995E-F80C-49DF-B315-D4EDA0A989E1}">
      <dsp:nvSpPr>
        <dsp:cNvPr id="0" name=""/>
        <dsp:cNvSpPr/>
      </dsp:nvSpPr>
      <dsp:spPr>
        <a:xfrm>
          <a:off x="0" y="1054685"/>
          <a:ext cx="4597399" cy="16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67"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Council buildings and Operations at its buildings</a:t>
          </a:r>
          <a:endParaRPr lang="en-US" sz="1600" kern="1200" dirty="0"/>
        </a:p>
        <a:p>
          <a:pPr marL="171450" lvl="1" indent="-171450" algn="l" defTabSz="711200">
            <a:lnSpc>
              <a:spcPct val="90000"/>
            </a:lnSpc>
            <a:spcBef>
              <a:spcPct val="0"/>
            </a:spcBef>
            <a:spcAft>
              <a:spcPct val="20000"/>
            </a:spcAft>
            <a:buChar char="•"/>
          </a:pPr>
          <a:r>
            <a:rPr lang="en-GB" sz="1600" kern="1200" dirty="0"/>
            <a:t>Vehicles</a:t>
          </a:r>
          <a:endParaRPr lang="en-US" sz="1600" kern="1200" dirty="0"/>
        </a:p>
        <a:p>
          <a:pPr marL="171450" lvl="1" indent="-171450" algn="l" defTabSz="711200">
            <a:lnSpc>
              <a:spcPct val="90000"/>
            </a:lnSpc>
            <a:spcBef>
              <a:spcPct val="0"/>
            </a:spcBef>
            <a:spcAft>
              <a:spcPct val="20000"/>
            </a:spcAft>
            <a:buChar char="•"/>
          </a:pPr>
          <a:r>
            <a:rPr lang="en-GB" sz="1600" kern="1200" dirty="0"/>
            <a:t>Transport</a:t>
          </a:r>
          <a:endParaRPr lang="en-US" sz="1600" kern="1200" dirty="0"/>
        </a:p>
        <a:p>
          <a:pPr marL="171450" lvl="1" indent="-171450" algn="l" defTabSz="711200">
            <a:lnSpc>
              <a:spcPct val="90000"/>
            </a:lnSpc>
            <a:spcBef>
              <a:spcPct val="0"/>
            </a:spcBef>
            <a:spcAft>
              <a:spcPct val="20000"/>
            </a:spcAft>
            <a:buChar char="•"/>
          </a:pPr>
          <a:r>
            <a:rPr lang="en-GB" sz="1600" kern="1200" dirty="0"/>
            <a:t>Water</a:t>
          </a:r>
          <a:endParaRPr lang="en-US" sz="1600" kern="1200" dirty="0"/>
        </a:p>
      </dsp:txBody>
      <dsp:txXfrm>
        <a:off x="0" y="1054685"/>
        <a:ext cx="4597399" cy="1607600"/>
      </dsp:txXfrm>
    </dsp:sp>
    <dsp:sp modelId="{3C6B5BE4-22E9-4185-A0D5-BE22991694E1}">
      <dsp:nvSpPr>
        <dsp:cNvPr id="0" name=""/>
        <dsp:cNvSpPr/>
      </dsp:nvSpPr>
      <dsp:spPr>
        <a:xfrm>
          <a:off x="0" y="2662285"/>
          <a:ext cx="4597399" cy="10540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Set out a high-level action plan for how it will get there</a:t>
          </a:r>
          <a:endParaRPr lang="en-US" sz="2000" kern="1200" dirty="0"/>
        </a:p>
      </dsp:txBody>
      <dsp:txXfrm>
        <a:off x="51457" y="2713742"/>
        <a:ext cx="4494485" cy="951178"/>
      </dsp:txXfrm>
    </dsp:sp>
    <dsp:sp modelId="{13EAFA1B-2CD8-4C7F-B531-A7918688075E}">
      <dsp:nvSpPr>
        <dsp:cNvPr id="0" name=""/>
        <dsp:cNvSpPr/>
      </dsp:nvSpPr>
      <dsp:spPr>
        <a:xfrm>
          <a:off x="0" y="3730356"/>
          <a:ext cx="4597399" cy="10540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Intends to build the business cases for each area of work</a:t>
          </a:r>
          <a:endParaRPr lang="en-US" sz="2000" kern="1200" dirty="0"/>
        </a:p>
      </dsp:txBody>
      <dsp:txXfrm>
        <a:off x="51457" y="3781813"/>
        <a:ext cx="4494485" cy="951178"/>
      </dsp:txXfrm>
    </dsp:sp>
    <dsp:sp modelId="{59B01335-B3BC-4135-9AFC-C11CC31AD089}">
      <dsp:nvSpPr>
        <dsp:cNvPr id="0" name=""/>
        <dsp:cNvSpPr/>
      </dsp:nvSpPr>
      <dsp:spPr>
        <a:xfrm>
          <a:off x="0" y="4798427"/>
          <a:ext cx="4597399" cy="10540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Works to get to net zero emissions cost neutral or even provide an income</a:t>
          </a:r>
          <a:endParaRPr lang="en-US" sz="2000" kern="1200" dirty="0"/>
        </a:p>
      </dsp:txBody>
      <dsp:txXfrm>
        <a:off x="51457" y="4849884"/>
        <a:ext cx="4494485" cy="9511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84EA32-698E-7E49-9AD7-CE22F60B7FD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E4448F79-479D-7947-8C39-4F2935A975D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53FB405-B3F3-7744-9B58-457EEC0C87BD}" type="datetimeFigureOut">
              <a:rPr lang="en-US"/>
              <a:pPr>
                <a:defRPr/>
              </a:pPr>
              <a:t>3/28/2021</a:t>
            </a:fld>
            <a:endParaRPr lang="en-US" dirty="0"/>
          </a:p>
        </p:txBody>
      </p:sp>
      <p:sp>
        <p:nvSpPr>
          <p:cNvPr id="4" name="Slide Image Placeholder 3">
            <a:extLst>
              <a:ext uri="{FF2B5EF4-FFF2-40B4-BE49-F238E27FC236}">
                <a16:creationId xmlns:a16="http://schemas.microsoft.com/office/drawing/2014/main" id="{AD2D7627-4A96-534A-AD11-BA3DD7E176F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5E5433F-C0C0-1540-9706-4AC46F93A18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4C79746D-20F2-F94D-9FBB-A449EFE5F5D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82A5AB66-AF76-5D4F-8503-4CDDA27A07B6}"/>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8274FF4-F93B-FE45-8F81-A99E1B68538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rbonbrief.org/factcheck-how-electric-vehicles-help-to-tackle-climate-change"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fao.org/3/i3004e/i3004e04.pdf" TargetMode="External"/><Relationship Id="rId5" Type="http://schemas.openxmlformats.org/officeDocument/2006/relationships/hyperlink" Target="https://www.bbc.co.uk/news/science-environment-47308235" TargetMode="External"/><Relationship Id="rId4" Type="http://schemas.openxmlformats.org/officeDocument/2006/relationships/hyperlink" Target="https://www.agora-verkehrswende.de/fileadmin/Projekte/2017/Nachhaltige_Rohstoffversorgung_Elektromobilitaet/Agora_Verkehrswende_Rohstoffestrategien_EN_WEB.pdf"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somersetwildlife.org/sites/default/files/2019-10/Environmental%20Policy%20document_0.pdf" TargetMode="External"/><Relationship Id="rId3" Type="http://schemas.openxmlformats.org/officeDocument/2006/relationships/hyperlink" Target="https://www.wwt.org.uk/who-we-are/sustainability" TargetMode="External"/><Relationship Id="rId7" Type="http://schemas.openxmlformats.org/officeDocument/2006/relationships/hyperlink" Target="https://www.avonwildlifetrust.org.uk/what-we-do/our-vision"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shropshirewildlifetrust.org.uk/climate-crisis" TargetMode="External"/><Relationship Id="rId5" Type="http://schemas.openxmlformats.org/officeDocument/2006/relationships/hyperlink" Target="https://www.devonwildlifetrust.org/what-we-do/defending-wildlife/meeting-threats-climate-change" TargetMode="External"/><Relationship Id="rId4" Type="http://schemas.openxmlformats.org/officeDocument/2006/relationships/hyperlink" Target="https://www.somersetwildlife.org/news/wildlife-trusts-call-urgent-action-insects-new-report-reveals-true-impacts-unnotice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statistics/provisional-uk-greenhouse-gas-emissions-national-statistics-20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31323/updated-energy-and-emissions-projections-2019.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gov.uk/government/news/uk-sets-ambitious-new-climate-target-ahead-of-un-summit#:~:text=Over%20the%20past%20decade%2C%20the,net%20zero%20emissions%20by%202050." TargetMode="External"/><Relationship Id="rId4" Type="http://schemas.openxmlformats.org/officeDocument/2006/relationships/hyperlink" Target="https://assets.publishing.service.gov.uk/government/uploads/system/uploads/attachment_data/file/936567/10_POINT_PLAN_BOOKLET.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statistics/provisional-uk-greenhouse-gas-emissions-national-statistics-202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57C7A04E-C5F1-BE43-ADF1-0E0EAC5793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23954D33-6740-7645-AE1D-819C91E308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7651" name="Slide Number Placeholder 3">
            <a:extLst>
              <a:ext uri="{FF2B5EF4-FFF2-40B4-BE49-F238E27FC236}">
                <a16:creationId xmlns:a16="http://schemas.microsoft.com/office/drawing/2014/main" id="{2A6D7117-2F99-4044-BAC8-035859B75F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fontAlgn="base">
              <a:spcBef>
                <a:spcPct val="0"/>
              </a:spcBef>
              <a:spcAft>
                <a:spcPct val="0"/>
              </a:spcAft>
            </a:pPr>
            <a:fld id="{CBFC0E23-719A-534B-9BE0-5E9C1ACAB5D1}"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West</a:t>
            </a:r>
            <a:r>
              <a:rPr lang="en-GB" baseline="0" dirty="0"/>
              <a:t> Suffolk 2018/19 was just under 7 ktCO2</a:t>
            </a:r>
            <a:endParaRPr lang="en-GB" dirty="0"/>
          </a:p>
        </p:txBody>
      </p:sp>
      <p:sp>
        <p:nvSpPr>
          <p:cNvPr id="4" name="Slide Number Placeholder 3"/>
          <p:cNvSpPr>
            <a:spLocks noGrp="1"/>
          </p:cNvSpPr>
          <p:nvPr>
            <p:ph type="sldNum" sz="quarter" idx="10"/>
          </p:nvPr>
        </p:nvSpPr>
        <p:spPr/>
        <p:txBody>
          <a:bodyPr/>
          <a:lstStyle/>
          <a:p>
            <a:fld id="{693CAC82-C928-4940-A181-5E860C72E109}" type="slidenum">
              <a:rPr lang="en-GB" smtClean="0"/>
              <a:t>16</a:t>
            </a:fld>
            <a:endParaRPr lang="en-GB"/>
          </a:p>
        </p:txBody>
      </p:sp>
    </p:spTree>
    <p:extLst>
      <p:ext uri="{BB962C8B-B14F-4D97-AF65-F5344CB8AC3E}">
        <p14:creationId xmlns:p14="http://schemas.microsoft.com/office/powerpoint/2010/main" val="308639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Published data on wood products is sparse, an issue highlighted by the Waste and Resources Action Programme (WRAP) in 2006 and 201031. Data used in this report for material consumption is based on studies from the USA, where production processes may not be representative of activity in the UK (e.g. different fuel mix to generate electricity). This data should therefore be viewed with caution.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21</a:t>
            </a:fld>
            <a:endParaRPr lang="en-US" dirty="0"/>
          </a:p>
        </p:txBody>
      </p:sp>
    </p:spTree>
    <p:extLst>
      <p:ext uri="{BB962C8B-B14F-4D97-AF65-F5344CB8AC3E}">
        <p14:creationId xmlns:p14="http://schemas.microsoft.com/office/powerpoint/2010/main" val="263171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22</a:t>
            </a:fld>
            <a:endParaRPr lang="en-US" dirty="0"/>
          </a:p>
        </p:txBody>
      </p:sp>
    </p:spTree>
    <p:extLst>
      <p:ext uri="{BB962C8B-B14F-4D97-AF65-F5344CB8AC3E}">
        <p14:creationId xmlns:p14="http://schemas.microsoft.com/office/powerpoint/2010/main" val="154500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Published data on wood products is sparse, an issue highlighted by the Waste and Resources Action Programme (WRAP) in 2006 and 201031. Data used in this report for material consumption is based on studies from the USA, where production processes may not be representative of activity in the UK (e.g. different fuel mix to generate electricity). This data should therefore be viewed with caution.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24</a:t>
            </a:fld>
            <a:endParaRPr lang="en-US" dirty="0"/>
          </a:p>
        </p:txBody>
      </p:sp>
    </p:spTree>
    <p:extLst>
      <p:ext uri="{BB962C8B-B14F-4D97-AF65-F5344CB8AC3E}">
        <p14:creationId xmlns:p14="http://schemas.microsoft.com/office/powerpoint/2010/main" val="385547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Published data on wood products is sparse, an issue highlighted by the Waste and Resources Action Programme (WRAP) in 2006 and 201031. Data used in this report for material consumption is based on studies from the USA, where production processes may not be representative of activity in the UK (e.g. different fuel mix to generate electricity). This data should therefore be viewed with caution.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25</a:t>
            </a:fld>
            <a:endParaRPr lang="en-US" dirty="0"/>
          </a:p>
        </p:txBody>
      </p:sp>
    </p:spTree>
    <p:extLst>
      <p:ext uri="{BB962C8B-B14F-4D97-AF65-F5344CB8AC3E}">
        <p14:creationId xmlns:p14="http://schemas.microsoft.com/office/powerpoint/2010/main" val="102862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Published data on wood products is sparse, an issue highlighted by the Waste and Resources Action Programme (WRAP) in 2006 and 201031. Data used in this report for material consumption is based on studies from the USA, where production processes may not be representative of activity in the UK (e.g. different fuel mix to generate electricity). This data should therefore be viewed with caution.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27</a:t>
            </a:fld>
            <a:endParaRPr lang="en-US" dirty="0"/>
          </a:p>
        </p:txBody>
      </p:sp>
    </p:spTree>
    <p:extLst>
      <p:ext uri="{BB962C8B-B14F-4D97-AF65-F5344CB8AC3E}">
        <p14:creationId xmlns:p14="http://schemas.microsoft.com/office/powerpoint/2010/main" val="352180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32</a:t>
            </a:fld>
            <a:endParaRPr lang="en-US" dirty="0"/>
          </a:p>
        </p:txBody>
      </p:sp>
    </p:spTree>
    <p:extLst>
      <p:ext uri="{BB962C8B-B14F-4D97-AF65-F5344CB8AC3E}">
        <p14:creationId xmlns:p14="http://schemas.microsoft.com/office/powerpoint/2010/main" val="245864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hlinkClick r:id="rId3"/>
              </a:rPr>
              <a:t>https://www.carbonbrief.org/factcheck-how-electric-vehicles-help-to-tackle-climate-change</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hlinkClick r:id="rId4"/>
              </a:rPr>
              <a:t>https://www.agora-verkehrswende.de/fileadmin/Projekte/2017/Nachhaltige_Rohstoffversorgung_Elektromobilitaet/Agora_Verkehrswende_Rohstoffestrategien_EN_WEB.pdf</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paper also talks about available stocks of rare earth minerals and also supply chain issues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hlinkClick r:id="rId5"/>
              </a:rPr>
              <a:t>https://www.bbc.co.uk/news/science-environment-47308235</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hlinkClick r:id="rId6"/>
              </a:rPr>
              <a:t>http://www.fao.org/3/i3004e/i3004e04.pdf</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It then goes on to talk about absurd transport costs.</a:t>
            </a:r>
          </a:p>
          <a:p>
            <a:pPr marL="171450" indent="-171450">
              <a:buFont typeface="Arial" panose="020B0604020202020204" pitchFamily="34" charset="0"/>
              <a:buChar char="•"/>
            </a:pPr>
            <a:r>
              <a:rPr lang="en-GB" dirty="0"/>
              <a:t>The emissions from agriculture</a:t>
            </a:r>
          </a:p>
          <a:p>
            <a:pPr marL="171450" indent="-171450">
              <a:buFont typeface="Arial" panose="020B0604020202020204" pitchFamily="34" charset="0"/>
              <a:buChar char="•"/>
            </a:pPr>
            <a:r>
              <a:rPr lang="en-GB" dirty="0"/>
              <a:t>The amount of greenhouses in southern Spain – so land lost to buildings and biodiversity</a:t>
            </a:r>
          </a:p>
          <a:p>
            <a:pPr marL="171450" indent="-171450">
              <a:buFont typeface="Arial" panose="020B0604020202020204" pitchFamily="34" charset="0"/>
              <a:buChar char="•"/>
            </a:pPr>
            <a:r>
              <a:rPr lang="en-GB" dirty="0"/>
              <a:t>And then the migrant and exploited labour, doe anyone watch Simon Reeves series on BBC?</a:t>
            </a:r>
          </a:p>
          <a:p>
            <a:pPr marL="171450" indent="-171450">
              <a:buFont typeface="Arial" panose="020B0604020202020204" pitchFamily="34" charset="0"/>
              <a:buChar char="•"/>
            </a:pPr>
            <a:r>
              <a:rPr lang="en-GB" dirty="0"/>
              <a:t>The diminishing genetic stocks as we focus more and more on economic crops</a:t>
            </a:r>
          </a:p>
          <a:p>
            <a:pPr marL="171450" indent="-171450">
              <a:buFont typeface="Arial" panose="020B0604020202020204" pitchFamily="34" charset="0"/>
              <a:buChar char="•"/>
            </a:pPr>
            <a:r>
              <a:rPr lang="en-GB" dirty="0"/>
              <a:t>Only about 30 crop species provide 95 percent of food energy in the world while 7 000 species, that are partly or fully domesticated, have been known to be used in food including many of the so-called underutilized, neglected or minor crops (Williams and Haq, 2002)</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33</a:t>
            </a:fld>
            <a:endParaRPr lang="en-US" dirty="0"/>
          </a:p>
        </p:txBody>
      </p:sp>
    </p:spTree>
    <p:extLst>
      <p:ext uri="{BB962C8B-B14F-4D97-AF65-F5344CB8AC3E}">
        <p14:creationId xmlns:p14="http://schemas.microsoft.com/office/powerpoint/2010/main" val="1785666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Benchmarking performance? In terms of strategy it can sometimes be useful to see how others are doing, peers, competitors etc.</a:t>
            </a:r>
          </a:p>
          <a:p>
            <a:endParaRPr lang="en-GB" dirty="0"/>
          </a:p>
          <a:p>
            <a:r>
              <a:rPr lang="en-GB" dirty="0"/>
              <a:t>Wetland and Wildfowl Trust - </a:t>
            </a:r>
            <a:r>
              <a:rPr lang="en-GB" dirty="0">
                <a:hlinkClick r:id="rId3"/>
              </a:rPr>
              <a:t>https://www.wwt.org.uk/who-we-are/sustainability#</a:t>
            </a:r>
            <a:r>
              <a:rPr lang="en-GB" dirty="0"/>
              <a:t>, </a:t>
            </a:r>
          </a:p>
          <a:p>
            <a:endParaRPr lang="en-GB" dirty="0"/>
          </a:p>
          <a:p>
            <a:r>
              <a:rPr lang="en-GB" dirty="0"/>
              <a:t>Fit for the Future Network managed by National Trust, I know that there are a range of others</a:t>
            </a:r>
          </a:p>
          <a:p>
            <a:endParaRPr lang="en-GB" dirty="0"/>
          </a:p>
          <a:p>
            <a:r>
              <a:rPr lang="en-GB" sz="1200" b="0" i="0" kern="1200" dirty="0">
                <a:solidFill>
                  <a:schemeClr val="tx1"/>
                </a:solidFill>
                <a:effectLst/>
                <a:latin typeface="+mn-lt"/>
                <a:ea typeface="+mn-ea"/>
                <a:cs typeface="+mn-cs"/>
              </a:rPr>
              <a:t>The report concludes: “The consequences are clear; if insect declines are not halted, terrestrial and freshwater ecosystems will collapse, with profound consequences for human wellbeing.” </a:t>
            </a:r>
            <a:r>
              <a:rPr lang="en-GB" dirty="0">
                <a:hlinkClick r:id="rId4"/>
              </a:rPr>
              <a:t>https://www.somersetwildlife.org/news/wildlife-trusts-call-urgent-action-insects-new-report-reveals-true-impacts-unnoticed</a:t>
            </a:r>
            <a:endParaRPr lang="en-GB" dirty="0"/>
          </a:p>
          <a:p>
            <a:endParaRPr lang="en-GB" dirty="0"/>
          </a:p>
          <a:p>
            <a:r>
              <a:rPr lang="en-GB" dirty="0">
                <a:hlinkClick r:id="rId5"/>
              </a:rPr>
              <a:t>https://www.devonwildlifetrust.org/what-we-do/defending-wildlife/meeting-threats-climate-change</a:t>
            </a:r>
            <a:endParaRPr lang="en-GB" dirty="0"/>
          </a:p>
          <a:p>
            <a:r>
              <a:rPr lang="en-GB" dirty="0">
                <a:hlinkClick r:id="rId6"/>
              </a:rPr>
              <a:t>https://www.shropshirewildlifetrust.org.uk/climate-crisis</a:t>
            </a:r>
            <a:endParaRPr lang="en-GB" dirty="0"/>
          </a:p>
          <a:p>
            <a:r>
              <a:rPr lang="en-GB" dirty="0">
                <a:hlinkClick r:id="rId7"/>
              </a:rPr>
              <a:t>https://www.avonwildlifetrust.org.uk/what-we-do/our-vision</a:t>
            </a:r>
            <a:endParaRPr lang="en-GB" dirty="0"/>
          </a:p>
          <a:p>
            <a:r>
              <a:rPr lang="en-GB" dirty="0">
                <a:hlinkClick r:id="rId8"/>
              </a:rPr>
              <a:t>https://www.somersetwildlife.org/sites/default/files/2019-10/Environmental%20Policy%20document_0.pdf</a:t>
            </a:r>
            <a:endParaRPr lang="en-GB" dirty="0"/>
          </a:p>
          <a:p>
            <a:r>
              <a:rPr lang="en-GB" sz="1200" b="0" i="0" kern="1200" dirty="0">
                <a:solidFill>
                  <a:schemeClr val="tx1"/>
                </a:solidFill>
                <a:effectLst/>
                <a:latin typeface="+mn-lt"/>
                <a:ea typeface="+mn-ea"/>
                <a:cs typeface="+mn-cs"/>
              </a:rPr>
              <a:t>Net-zero Cornwall Wildlife Trust by 2030</a:t>
            </a:r>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34</a:t>
            </a:fld>
            <a:endParaRPr lang="en-US" dirty="0"/>
          </a:p>
        </p:txBody>
      </p:sp>
    </p:spTree>
    <p:extLst>
      <p:ext uri="{BB962C8B-B14F-4D97-AF65-F5344CB8AC3E}">
        <p14:creationId xmlns:p14="http://schemas.microsoft.com/office/powerpoint/2010/main" val="3370674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36</a:t>
            </a:fld>
            <a:endParaRPr lang="en-US" dirty="0"/>
          </a:p>
        </p:txBody>
      </p:sp>
    </p:spTree>
    <p:extLst>
      <p:ext uri="{BB962C8B-B14F-4D97-AF65-F5344CB8AC3E}">
        <p14:creationId xmlns:p14="http://schemas.microsoft.com/office/powerpoint/2010/main" val="258844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09BA300C-53B9-6C4F-B0E5-61BA08B7DC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DF7F1CAE-31F1-9044-8365-820692E692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 have worked for Charities, Local Government, for corporate engineering consultancies and then set up this social enterprise, ÄlskaECO CIC</a:t>
            </a:r>
          </a:p>
        </p:txBody>
      </p:sp>
      <p:sp>
        <p:nvSpPr>
          <p:cNvPr id="29699" name="Slide Number Placeholder 3">
            <a:extLst>
              <a:ext uri="{FF2B5EF4-FFF2-40B4-BE49-F238E27FC236}">
                <a16:creationId xmlns:a16="http://schemas.microsoft.com/office/drawing/2014/main" id="{8ED267D0-541C-DE48-B902-5B998D07D3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fontAlgn="base">
              <a:spcBef>
                <a:spcPct val="0"/>
              </a:spcBef>
              <a:spcAft>
                <a:spcPct val="0"/>
              </a:spcAft>
            </a:pPr>
            <a:fld id="{7719D9A2-4A3C-7240-AF0E-3CA3C6D2F446}" type="slidenum">
              <a:rPr lang="en-US" altLang="en-US">
                <a:latin typeface="Calibri" panose="020F0502020204030204" pitchFamily="34" charset="0"/>
              </a:rPr>
              <a:pPr fontAlgn="base">
                <a:spcBef>
                  <a:spcPct val="0"/>
                </a:spcBef>
                <a:spcAft>
                  <a:spcPct val="0"/>
                </a:spcAft>
              </a:pPr>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37</a:t>
            </a:fld>
            <a:endParaRPr lang="en-US" dirty="0"/>
          </a:p>
        </p:txBody>
      </p:sp>
    </p:spTree>
    <p:extLst>
      <p:ext uri="{BB962C8B-B14F-4D97-AF65-F5344CB8AC3E}">
        <p14:creationId xmlns:p14="http://schemas.microsoft.com/office/powerpoint/2010/main" val="2269826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38</a:t>
            </a:fld>
            <a:endParaRPr lang="en-US" dirty="0"/>
          </a:p>
        </p:txBody>
      </p:sp>
    </p:spTree>
    <p:extLst>
      <p:ext uri="{BB962C8B-B14F-4D97-AF65-F5344CB8AC3E}">
        <p14:creationId xmlns:p14="http://schemas.microsoft.com/office/powerpoint/2010/main" val="165902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9113AF47-9B71-4B40-8948-EC0325E3A9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C1D84173-2464-4744-97EA-634F4B7200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1747" name="Slide Number Placeholder 3">
            <a:extLst>
              <a:ext uri="{FF2B5EF4-FFF2-40B4-BE49-F238E27FC236}">
                <a16:creationId xmlns:a16="http://schemas.microsoft.com/office/drawing/2014/main" id="{A6953389-E69D-A440-9733-4BC614D165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fontAlgn="base">
              <a:spcBef>
                <a:spcPct val="0"/>
              </a:spcBef>
              <a:spcAft>
                <a:spcPct val="0"/>
              </a:spcAft>
            </a:pPr>
            <a:fld id="{C91DCB75-37CA-A240-8D5D-26DC53DFB741}" type="slidenum">
              <a:rPr lang="en-US" altLang="en-US">
                <a:latin typeface="Calibri" panose="020F0502020204030204" pitchFamily="34" charset="0"/>
              </a:rPr>
              <a:pPr fontAlgn="base">
                <a:spcBef>
                  <a:spcPct val="0"/>
                </a:spcBef>
                <a:spcAft>
                  <a:spcPct val="0"/>
                </a:spcAft>
              </a:pPr>
              <a:t>3</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Published data on wood products is sparse, an issue highlighted by the Waste and Resources Action Programme (WRAP) in 2006 and 201031. Data used in this report for material consumption is based on studies from the USA, where production processes may not be representative of activity in the UK (e.g. different fuel mix to generate electricity). This data should therefore be viewed with caution.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4</a:t>
            </a:fld>
            <a:endParaRPr lang="en-US" dirty="0"/>
          </a:p>
        </p:txBody>
      </p:sp>
    </p:spTree>
    <p:extLst>
      <p:ext uri="{BB962C8B-B14F-4D97-AF65-F5344CB8AC3E}">
        <p14:creationId xmlns:p14="http://schemas.microsoft.com/office/powerpoint/2010/main" val="348305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b="1" dirty="0"/>
              <a:t>Carbon Neutral</a:t>
            </a:r>
            <a:r>
              <a:rPr lang="en-GB" dirty="0"/>
              <a:t> – a term which we have all heard many times. This is where you seek out emissions offset to balance our GHG emissions without the goal of 100% emissions reduction.</a:t>
            </a:r>
          </a:p>
          <a:p>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6</a:t>
            </a:fld>
            <a:endParaRPr lang="en-US" dirty="0"/>
          </a:p>
        </p:txBody>
      </p:sp>
    </p:spTree>
    <p:extLst>
      <p:ext uri="{BB962C8B-B14F-4D97-AF65-F5344CB8AC3E}">
        <p14:creationId xmlns:p14="http://schemas.microsoft.com/office/powerpoint/2010/main" val="420359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Provisional UK greenhouse gas emissions national statistics 2020 - GOV.UK (www.gov.uk)</a:t>
            </a:r>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8</a:t>
            </a:fld>
            <a:endParaRPr lang="en-US" dirty="0"/>
          </a:p>
        </p:txBody>
      </p:sp>
    </p:spTree>
    <p:extLst>
      <p:ext uri="{BB962C8B-B14F-4D97-AF65-F5344CB8AC3E}">
        <p14:creationId xmlns:p14="http://schemas.microsoft.com/office/powerpoint/2010/main" val="55386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Updated energy and emissions projections 2019 (publishing.service.gov.uk)</a:t>
            </a:r>
            <a:r>
              <a:rPr lang="en-GB" dirty="0"/>
              <a:t> – CB5 target for 57% saving but we are falling short</a:t>
            </a:r>
          </a:p>
          <a:p>
            <a:r>
              <a:rPr lang="en-GB" dirty="0">
                <a:hlinkClick r:id="rId4"/>
              </a:rPr>
              <a:t>The Ten Point Plan for a Green Industrial Revolution (publishing.service.gov.uk)</a:t>
            </a:r>
            <a:endParaRPr lang="en-GB" dirty="0"/>
          </a:p>
          <a:p>
            <a:r>
              <a:rPr lang="en-GB" dirty="0">
                <a:hlinkClick r:id="rId5"/>
              </a:rPr>
              <a:t>UK sets ambitious new climate target ahead of UN Summit - GOV.UK (www.gov.uk)</a:t>
            </a:r>
            <a:r>
              <a:rPr lang="en-GB" dirty="0"/>
              <a:t> - </a:t>
            </a:r>
            <a:r>
              <a:rPr lang="en-GB" b="0" i="0" dirty="0">
                <a:solidFill>
                  <a:srgbClr val="0B0C0C"/>
                </a:solidFill>
                <a:effectLst/>
                <a:latin typeface="nta"/>
              </a:rPr>
              <a:t>Nationally Determined Contribution (</a:t>
            </a:r>
            <a:r>
              <a:rPr lang="en-GB" dirty="0"/>
              <a:t>NDC</a:t>
            </a:r>
            <a:r>
              <a:rPr lang="en-GB" b="0" i="0" dirty="0">
                <a:solidFill>
                  <a:srgbClr val="0B0C0C"/>
                </a:solidFill>
                <a:effectLst/>
                <a:latin typeface="nta"/>
              </a:rPr>
              <a:t>) under the Paris Climate Agreement</a:t>
            </a:r>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9</a:t>
            </a:fld>
            <a:endParaRPr lang="en-US" dirty="0"/>
          </a:p>
        </p:txBody>
      </p:sp>
    </p:spTree>
    <p:extLst>
      <p:ext uri="{BB962C8B-B14F-4D97-AF65-F5344CB8AC3E}">
        <p14:creationId xmlns:p14="http://schemas.microsoft.com/office/powerpoint/2010/main" val="296706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Provisional UK greenhouse gas emissions national statistics 2020 - GOV.UK (www.gov.uk)</a:t>
            </a:r>
            <a:endParaRPr lang="en-GB" dirty="0"/>
          </a:p>
        </p:txBody>
      </p:sp>
      <p:sp>
        <p:nvSpPr>
          <p:cNvPr id="4" name="Slide Number Placeholder 3"/>
          <p:cNvSpPr>
            <a:spLocks noGrp="1"/>
          </p:cNvSpPr>
          <p:nvPr>
            <p:ph type="sldNum" sz="quarter" idx="5"/>
          </p:nvPr>
        </p:nvSpPr>
        <p:spPr/>
        <p:txBody>
          <a:bodyPr/>
          <a:lstStyle/>
          <a:p>
            <a:pPr>
              <a:defRPr/>
            </a:pPr>
            <a:fld id="{08274FF4-F93B-FE45-8F81-A99E1B685383}" type="slidenum">
              <a:rPr lang="en-US" smtClean="0"/>
              <a:pPr>
                <a:defRPr/>
              </a:pPr>
              <a:t>10</a:t>
            </a:fld>
            <a:endParaRPr lang="en-US" dirty="0"/>
          </a:p>
        </p:txBody>
      </p:sp>
    </p:spTree>
    <p:extLst>
      <p:ext uri="{BB962C8B-B14F-4D97-AF65-F5344CB8AC3E}">
        <p14:creationId xmlns:p14="http://schemas.microsoft.com/office/powerpoint/2010/main" val="209046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image, a climate and environment emergency is greater than the actions of the Council,</a:t>
            </a:r>
            <a:r>
              <a:rPr lang="en-GB" baseline="0" dirty="0"/>
              <a:t> internally or externally but our role is seen as key by all stating the change should occur.</a:t>
            </a:r>
          </a:p>
          <a:p>
            <a:endParaRPr lang="en-GB" baseline="0" dirty="0"/>
          </a:p>
          <a:p>
            <a:r>
              <a:rPr lang="en-GB" baseline="0" dirty="0"/>
              <a:t>I couldn’t find a good graphic so instead I took a list of the pages that are on the Green Suffolk website, I know that there are a number of Officers involved in providing information or support that is going into this network and the overarching aim of Creating the Greenest County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93CAC82-C928-4940-A181-5E860C72E109}" type="slidenum">
              <a:rPr lang="en-GB" smtClean="0"/>
              <a:t>12</a:t>
            </a:fld>
            <a:endParaRPr lang="en-GB"/>
          </a:p>
        </p:txBody>
      </p:sp>
    </p:spTree>
    <p:extLst>
      <p:ext uri="{BB962C8B-B14F-4D97-AF65-F5344CB8AC3E}">
        <p14:creationId xmlns:p14="http://schemas.microsoft.com/office/powerpoint/2010/main" val="10848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FCC799-BECF-724E-95CA-77EEA2CA07AB}"/>
              </a:ext>
            </a:extLst>
          </p:cNvPr>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5" name="Rectangle 4">
            <a:extLst>
              <a:ext uri="{FF2B5EF4-FFF2-40B4-BE49-F238E27FC236}">
                <a16:creationId xmlns:a16="http://schemas.microsoft.com/office/drawing/2014/main" id="{0232E072-5D6E-FA4E-A0DB-2EF1348606B8}"/>
              </a:ext>
            </a:extLst>
          </p:cNvPr>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Rectangle 5">
            <a:extLst>
              <a:ext uri="{FF2B5EF4-FFF2-40B4-BE49-F238E27FC236}">
                <a16:creationId xmlns:a16="http://schemas.microsoft.com/office/drawing/2014/main" id="{DD254E12-0B2D-6940-AA3A-07E957088CB5}"/>
              </a:ext>
            </a:extLst>
          </p:cNvPr>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TextBox 9">
            <a:extLst>
              <a:ext uri="{FF2B5EF4-FFF2-40B4-BE49-F238E27FC236}">
                <a16:creationId xmlns:a16="http://schemas.microsoft.com/office/drawing/2014/main" id="{8F7EAB28-41AF-4E48-B27B-7BB1AC51AFD2}"/>
              </a:ext>
            </a:extLst>
          </p:cNvPr>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5400" b="1" dirty="0">
                <a:solidFill>
                  <a:srgbClr val="B870B8"/>
                </a:solidFill>
              </a:rPr>
              <a:t>+</a:t>
            </a:r>
          </a:p>
        </p:txBody>
      </p:sp>
      <p:sp>
        <p:nvSpPr>
          <p:cNvPr id="8" name="Rectangle 7">
            <a:extLst>
              <a:ext uri="{FF2B5EF4-FFF2-40B4-BE49-F238E27FC236}">
                <a16:creationId xmlns:a16="http://schemas.microsoft.com/office/drawing/2014/main" id="{DBD341E2-31A4-B441-8286-F287437F44C6}"/>
              </a:ext>
            </a:extLst>
          </p:cNvPr>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9" name="Rectangle 8">
            <a:extLst>
              <a:ext uri="{FF2B5EF4-FFF2-40B4-BE49-F238E27FC236}">
                <a16:creationId xmlns:a16="http://schemas.microsoft.com/office/drawing/2014/main" id="{940B1C79-77E6-2444-A777-B4A1B0C0F0E6}"/>
              </a:ext>
            </a:extLst>
          </p:cNvPr>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10" name="Date Placeholder 3">
            <a:extLst>
              <a:ext uri="{FF2B5EF4-FFF2-40B4-BE49-F238E27FC236}">
                <a16:creationId xmlns:a16="http://schemas.microsoft.com/office/drawing/2014/main" id="{9F1FB660-9BBD-144E-8A64-C77F9DF2C01C}"/>
              </a:ext>
            </a:extLst>
          </p:cNvPr>
          <p:cNvSpPr>
            <a:spLocks noGrp="1"/>
          </p:cNvSpPr>
          <p:nvPr>
            <p:ph type="dt" sz="half" idx="10"/>
          </p:nvPr>
        </p:nvSpPr>
        <p:spPr>
          <a:xfrm>
            <a:off x="4800600" y="6426200"/>
            <a:ext cx="1231900" cy="365125"/>
          </a:xfrm>
        </p:spPr>
        <p:txBody>
          <a:bodyPr/>
          <a:lstStyle>
            <a:lvl1pPr algn="l">
              <a:defRPr smtClean="0"/>
            </a:lvl1pPr>
          </a:lstStyle>
          <a:p>
            <a:pPr>
              <a:defRPr/>
            </a:pPr>
            <a:fld id="{AC7021B3-3033-2541-846E-2141B61E986F}" type="datetimeFigureOut">
              <a:rPr lang="en-US"/>
              <a:pPr>
                <a:defRPr/>
              </a:pPr>
              <a:t>3/28/2021</a:t>
            </a:fld>
            <a:endParaRPr lang="en-US" dirty="0"/>
          </a:p>
        </p:txBody>
      </p:sp>
      <p:sp>
        <p:nvSpPr>
          <p:cNvPr id="11" name="Footer Placeholder 4">
            <a:extLst>
              <a:ext uri="{FF2B5EF4-FFF2-40B4-BE49-F238E27FC236}">
                <a16:creationId xmlns:a16="http://schemas.microsoft.com/office/drawing/2014/main" id="{313E698E-6D32-C14A-A51A-EB57DA9C820D}"/>
              </a:ext>
            </a:extLst>
          </p:cNvPr>
          <p:cNvSpPr>
            <a:spLocks noGrp="1"/>
          </p:cNvSpPr>
          <p:nvPr>
            <p:ph type="ftr" sz="quarter" idx="11"/>
          </p:nvPr>
        </p:nvSpPr>
        <p:spPr>
          <a:xfrm>
            <a:off x="6311900" y="6426200"/>
            <a:ext cx="2616200" cy="365125"/>
          </a:xfrm>
        </p:spPr>
        <p:txBody>
          <a:bodyPr/>
          <a:lstStyle>
            <a:lvl1pPr algn="r">
              <a:defRPr/>
            </a:lvl1pPr>
          </a:lstStyle>
          <a:p>
            <a:pPr>
              <a:defRPr/>
            </a:pPr>
            <a:endParaRPr lang="en-US" dirty="0"/>
          </a:p>
        </p:txBody>
      </p:sp>
    </p:spTree>
    <p:extLst>
      <p:ext uri="{BB962C8B-B14F-4D97-AF65-F5344CB8AC3E}">
        <p14:creationId xmlns:p14="http://schemas.microsoft.com/office/powerpoint/2010/main" val="1291327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CF909C-1423-3F47-BA4D-270105B43723}"/>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8" name="TextBox 7">
            <a:extLst>
              <a:ext uri="{FF2B5EF4-FFF2-40B4-BE49-F238E27FC236}">
                <a16:creationId xmlns:a16="http://schemas.microsoft.com/office/drawing/2014/main" id="{FED67BAF-91E3-9740-92A4-89FC7D236422}"/>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3600" b="1" dirty="0">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9" name="Date Placeholder 4">
            <a:extLst>
              <a:ext uri="{FF2B5EF4-FFF2-40B4-BE49-F238E27FC236}">
                <a16:creationId xmlns:a16="http://schemas.microsoft.com/office/drawing/2014/main" id="{8A6BD4D0-4038-1A4B-9107-AF7EEE7680E5}"/>
              </a:ext>
            </a:extLst>
          </p:cNvPr>
          <p:cNvSpPr>
            <a:spLocks noGrp="1"/>
          </p:cNvSpPr>
          <p:nvPr>
            <p:ph type="dt" sz="half" idx="19"/>
          </p:nvPr>
        </p:nvSpPr>
        <p:spPr/>
        <p:txBody>
          <a:bodyPr/>
          <a:lstStyle>
            <a:lvl1pPr>
              <a:defRPr/>
            </a:lvl1pPr>
          </a:lstStyle>
          <a:p>
            <a:pPr>
              <a:defRPr/>
            </a:pPr>
            <a:fld id="{8DABCCB4-AFA4-6340-B16B-6B786B03DB9B}" type="datetimeFigureOut">
              <a:rPr lang="en-US"/>
              <a:pPr>
                <a:defRPr/>
              </a:pPr>
              <a:t>3/28/2021</a:t>
            </a:fld>
            <a:endParaRPr lang="en-US" dirty="0"/>
          </a:p>
        </p:txBody>
      </p:sp>
      <p:sp>
        <p:nvSpPr>
          <p:cNvPr id="10" name="Footer Placeholder 5">
            <a:extLst>
              <a:ext uri="{FF2B5EF4-FFF2-40B4-BE49-F238E27FC236}">
                <a16:creationId xmlns:a16="http://schemas.microsoft.com/office/drawing/2014/main" id="{B24FFFE0-1CE1-C840-BEEF-085EEB51CC6A}"/>
              </a:ext>
            </a:extLst>
          </p:cNvPr>
          <p:cNvSpPr>
            <a:spLocks noGrp="1"/>
          </p:cNvSpPr>
          <p:nvPr>
            <p:ph type="ftr" sz="quarter" idx="20"/>
          </p:nvPr>
        </p:nvSpPr>
        <p:spPr/>
        <p:txBody>
          <a:bodyPr/>
          <a:lstStyle>
            <a:lvl1pPr>
              <a:defRPr/>
            </a:lvl1pPr>
          </a:lstStyle>
          <a:p>
            <a:pPr>
              <a:defRPr/>
            </a:pPr>
            <a:endParaRPr lang="en-US" dirty="0"/>
          </a:p>
        </p:txBody>
      </p:sp>
      <p:sp>
        <p:nvSpPr>
          <p:cNvPr id="11" name="Slide Number Placeholder 6">
            <a:extLst>
              <a:ext uri="{FF2B5EF4-FFF2-40B4-BE49-F238E27FC236}">
                <a16:creationId xmlns:a16="http://schemas.microsoft.com/office/drawing/2014/main" id="{903F4234-BA36-784A-A07D-84B9EC63D375}"/>
              </a:ext>
            </a:extLst>
          </p:cNvPr>
          <p:cNvSpPr>
            <a:spLocks noGrp="1"/>
          </p:cNvSpPr>
          <p:nvPr>
            <p:ph type="sldNum" sz="quarter" idx="21"/>
          </p:nvPr>
        </p:nvSpPr>
        <p:spPr/>
        <p:txBody>
          <a:bodyPr/>
          <a:lstStyle>
            <a:lvl1pPr>
              <a:defRPr/>
            </a:lvl1pPr>
          </a:lstStyle>
          <a:p>
            <a:pPr>
              <a:defRPr/>
            </a:pPr>
            <a:fld id="{09C4B18E-4910-6F4C-B190-D4D6029F6B2D}" type="slidenum">
              <a:rPr lang="en-US"/>
              <a:pPr>
                <a:defRPr/>
              </a:pPr>
              <a:t>‹#›</a:t>
            </a:fld>
            <a:endParaRPr lang="en-US" dirty="0"/>
          </a:p>
        </p:txBody>
      </p:sp>
    </p:spTree>
    <p:extLst>
      <p:ext uri="{BB962C8B-B14F-4D97-AF65-F5344CB8AC3E}">
        <p14:creationId xmlns:p14="http://schemas.microsoft.com/office/powerpoint/2010/main" val="418589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6DB7B7-46DA-7B41-B63E-C04883ECA411}"/>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4" name="TextBox 7">
            <a:extLst>
              <a:ext uri="{FF2B5EF4-FFF2-40B4-BE49-F238E27FC236}">
                <a16:creationId xmlns:a16="http://schemas.microsoft.com/office/drawing/2014/main" id="{ABAE7F37-FBF5-C543-9F0D-9C26F31FF30B}"/>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3600" b="1" dirty="0">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5" name="Date Placeholder 2">
            <a:extLst>
              <a:ext uri="{FF2B5EF4-FFF2-40B4-BE49-F238E27FC236}">
                <a16:creationId xmlns:a16="http://schemas.microsoft.com/office/drawing/2014/main" id="{B14810E3-1AA6-F848-AE26-1B6563FBAED7}"/>
              </a:ext>
            </a:extLst>
          </p:cNvPr>
          <p:cNvSpPr>
            <a:spLocks noGrp="1"/>
          </p:cNvSpPr>
          <p:nvPr>
            <p:ph type="dt" sz="half" idx="10"/>
          </p:nvPr>
        </p:nvSpPr>
        <p:spPr/>
        <p:txBody>
          <a:bodyPr/>
          <a:lstStyle>
            <a:lvl1pPr>
              <a:defRPr/>
            </a:lvl1pPr>
          </a:lstStyle>
          <a:p>
            <a:pPr>
              <a:defRPr/>
            </a:pPr>
            <a:fld id="{034F9F81-7980-0548-8F6B-E202D8D09A55}" type="datetimeFigureOut">
              <a:rPr lang="en-US"/>
              <a:pPr>
                <a:defRPr/>
              </a:pPr>
              <a:t>3/28/2021</a:t>
            </a:fld>
            <a:endParaRPr lang="en-US" dirty="0"/>
          </a:p>
        </p:txBody>
      </p:sp>
      <p:sp>
        <p:nvSpPr>
          <p:cNvPr id="6" name="Footer Placeholder 3">
            <a:extLst>
              <a:ext uri="{FF2B5EF4-FFF2-40B4-BE49-F238E27FC236}">
                <a16:creationId xmlns:a16="http://schemas.microsoft.com/office/drawing/2014/main" id="{6EEAD51F-1FF2-D442-9851-EE82FE4CE63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4">
            <a:extLst>
              <a:ext uri="{FF2B5EF4-FFF2-40B4-BE49-F238E27FC236}">
                <a16:creationId xmlns:a16="http://schemas.microsoft.com/office/drawing/2014/main" id="{EA5A3A72-DE4A-474E-85CA-EDF57723B891}"/>
              </a:ext>
            </a:extLst>
          </p:cNvPr>
          <p:cNvSpPr>
            <a:spLocks noGrp="1"/>
          </p:cNvSpPr>
          <p:nvPr>
            <p:ph type="sldNum" sz="quarter" idx="12"/>
          </p:nvPr>
        </p:nvSpPr>
        <p:spPr/>
        <p:txBody>
          <a:bodyPr/>
          <a:lstStyle>
            <a:lvl1pPr>
              <a:defRPr/>
            </a:lvl1pPr>
          </a:lstStyle>
          <a:p>
            <a:pPr>
              <a:defRPr/>
            </a:pPr>
            <a:fld id="{D4F69A01-28E7-7A42-9893-D7BC2259241B}" type="slidenum">
              <a:rPr lang="en-US"/>
              <a:pPr>
                <a:defRPr/>
              </a:pPr>
              <a:t>‹#›</a:t>
            </a:fld>
            <a:endParaRPr lang="en-US" dirty="0"/>
          </a:p>
        </p:txBody>
      </p:sp>
    </p:spTree>
    <p:extLst>
      <p:ext uri="{BB962C8B-B14F-4D97-AF65-F5344CB8AC3E}">
        <p14:creationId xmlns:p14="http://schemas.microsoft.com/office/powerpoint/2010/main" val="1542543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E3198A-BC9F-954F-9263-71B85E703713}"/>
              </a:ext>
            </a:extLst>
          </p:cNvPr>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3" name="Date Placeholder 1">
            <a:extLst>
              <a:ext uri="{FF2B5EF4-FFF2-40B4-BE49-F238E27FC236}">
                <a16:creationId xmlns:a16="http://schemas.microsoft.com/office/drawing/2014/main" id="{2CFFA176-031B-8541-946D-807B724C916B}"/>
              </a:ext>
            </a:extLst>
          </p:cNvPr>
          <p:cNvSpPr>
            <a:spLocks noGrp="1"/>
          </p:cNvSpPr>
          <p:nvPr>
            <p:ph type="dt" sz="half" idx="10"/>
          </p:nvPr>
        </p:nvSpPr>
        <p:spPr/>
        <p:txBody>
          <a:bodyPr/>
          <a:lstStyle>
            <a:lvl1pPr>
              <a:defRPr/>
            </a:lvl1pPr>
          </a:lstStyle>
          <a:p>
            <a:pPr>
              <a:defRPr/>
            </a:pPr>
            <a:fld id="{BB76FE79-32B2-6B44-B6B5-32581A90ABC1}" type="datetimeFigureOut">
              <a:rPr lang="en-US"/>
              <a:pPr>
                <a:defRPr/>
              </a:pPr>
              <a:t>3/28/2021</a:t>
            </a:fld>
            <a:endParaRPr lang="en-US" dirty="0"/>
          </a:p>
        </p:txBody>
      </p:sp>
      <p:sp>
        <p:nvSpPr>
          <p:cNvPr id="4" name="Footer Placeholder 2">
            <a:extLst>
              <a:ext uri="{FF2B5EF4-FFF2-40B4-BE49-F238E27FC236}">
                <a16:creationId xmlns:a16="http://schemas.microsoft.com/office/drawing/2014/main" id="{DA0C26D1-50AC-5940-B172-C503B41A640F}"/>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3">
            <a:extLst>
              <a:ext uri="{FF2B5EF4-FFF2-40B4-BE49-F238E27FC236}">
                <a16:creationId xmlns:a16="http://schemas.microsoft.com/office/drawing/2014/main" id="{4B19D0A1-3D62-1047-BB6D-A78752280B90}"/>
              </a:ext>
            </a:extLst>
          </p:cNvPr>
          <p:cNvSpPr>
            <a:spLocks noGrp="1"/>
          </p:cNvSpPr>
          <p:nvPr>
            <p:ph type="sldNum" sz="quarter" idx="12"/>
          </p:nvPr>
        </p:nvSpPr>
        <p:spPr/>
        <p:txBody>
          <a:bodyPr/>
          <a:lstStyle>
            <a:lvl1pPr>
              <a:defRPr/>
            </a:lvl1pPr>
          </a:lstStyle>
          <a:p>
            <a:pPr>
              <a:defRPr/>
            </a:pPr>
            <a:fld id="{A5D7A9AE-7220-E24A-9EA4-525654F7B4D1}" type="slidenum">
              <a:rPr lang="en-US"/>
              <a:pPr>
                <a:defRPr/>
              </a:pPr>
              <a:t>‹#›</a:t>
            </a:fld>
            <a:endParaRPr lang="en-US" dirty="0"/>
          </a:p>
        </p:txBody>
      </p:sp>
    </p:spTree>
    <p:extLst>
      <p:ext uri="{BB962C8B-B14F-4D97-AF65-F5344CB8AC3E}">
        <p14:creationId xmlns:p14="http://schemas.microsoft.com/office/powerpoint/2010/main" val="443859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EF117-DC30-A745-A61D-95DE40BC2D3B}"/>
              </a:ext>
            </a:extLst>
          </p:cNvPr>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TextBox 7">
            <a:extLst>
              <a:ext uri="{FF2B5EF4-FFF2-40B4-BE49-F238E27FC236}">
                <a16:creationId xmlns:a16="http://schemas.microsoft.com/office/drawing/2014/main" id="{7F48A5BF-EBB6-FA44-B594-018DFCBA4466}"/>
              </a:ext>
            </a:extLst>
          </p:cNvPr>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5400" b="1" dirty="0">
                <a:solidFill>
                  <a:srgbClr val="B870B8"/>
                </a:solidFill>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a:extLst>
              <a:ext uri="{FF2B5EF4-FFF2-40B4-BE49-F238E27FC236}">
                <a16:creationId xmlns:a16="http://schemas.microsoft.com/office/drawing/2014/main" id="{AA7EB432-7AE5-894D-A59C-C1F8F5DD85BE}"/>
              </a:ext>
            </a:extLst>
          </p:cNvPr>
          <p:cNvSpPr>
            <a:spLocks noGrp="1"/>
          </p:cNvSpPr>
          <p:nvPr>
            <p:ph type="dt" sz="half" idx="10"/>
          </p:nvPr>
        </p:nvSpPr>
        <p:spPr>
          <a:xfrm>
            <a:off x="7391400" y="6423025"/>
            <a:ext cx="1536700" cy="365125"/>
          </a:xfrm>
        </p:spPr>
        <p:txBody>
          <a:bodyPr/>
          <a:lstStyle>
            <a:lvl1pPr>
              <a:defRPr/>
            </a:lvl1pPr>
          </a:lstStyle>
          <a:p>
            <a:pPr>
              <a:defRPr/>
            </a:pPr>
            <a:fld id="{059C1B0B-9700-4F4E-81D8-35DA4513FC8D}" type="datetimeFigureOut">
              <a:rPr lang="en-US"/>
              <a:pPr>
                <a:defRPr/>
              </a:pPr>
              <a:t>3/28/2021</a:t>
            </a:fld>
            <a:endParaRPr lang="en-US" dirty="0"/>
          </a:p>
        </p:txBody>
      </p:sp>
      <p:sp>
        <p:nvSpPr>
          <p:cNvPr id="8" name="Footer Placeholder 5">
            <a:extLst>
              <a:ext uri="{FF2B5EF4-FFF2-40B4-BE49-F238E27FC236}">
                <a16:creationId xmlns:a16="http://schemas.microsoft.com/office/drawing/2014/main" id="{631F91A1-937D-BA46-922D-831DA8F44789}"/>
              </a:ext>
            </a:extLst>
          </p:cNvPr>
          <p:cNvSpPr>
            <a:spLocks noGrp="1"/>
          </p:cNvSpPr>
          <p:nvPr>
            <p:ph type="ftr" sz="quarter" idx="11"/>
          </p:nvPr>
        </p:nvSpPr>
        <p:spPr>
          <a:xfrm>
            <a:off x="3859213" y="6423025"/>
            <a:ext cx="3316287" cy="365125"/>
          </a:xfrm>
        </p:spPr>
        <p:txBody>
          <a:bodyPr/>
          <a:lstStyle>
            <a:lvl1pPr>
              <a:defRPr/>
            </a:lvl1pPr>
          </a:lstStyle>
          <a:p>
            <a:pPr>
              <a:defRPr/>
            </a:pPr>
            <a:endParaRPr lang="en-US" dirty="0"/>
          </a:p>
        </p:txBody>
      </p:sp>
    </p:spTree>
    <p:extLst>
      <p:ext uri="{BB962C8B-B14F-4D97-AF65-F5344CB8AC3E}">
        <p14:creationId xmlns:p14="http://schemas.microsoft.com/office/powerpoint/2010/main" val="1863569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5F2ECB-4883-8D4C-BA3C-64A4FDCB4FC8}"/>
              </a:ext>
            </a:extLst>
          </p:cNvPr>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TextBox 7">
            <a:extLst>
              <a:ext uri="{FF2B5EF4-FFF2-40B4-BE49-F238E27FC236}">
                <a16:creationId xmlns:a16="http://schemas.microsoft.com/office/drawing/2014/main" id="{25FFF459-57DD-FB44-92A5-08F70FA2E18F}"/>
              </a:ext>
            </a:extLst>
          </p:cNvPr>
          <p:cNvSpPr txBox="1">
            <a:spLocks noChangeArrowheads="1"/>
          </p:cNvSpPr>
          <p:nvPr/>
        </p:nvSpPr>
        <p:spPr bwMode="auto">
          <a:xfrm>
            <a:off x="3989388" y="3370263"/>
            <a:ext cx="220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2400" b="1" dirty="0">
                <a:solidFill>
                  <a:srgbClr val="B870B8"/>
                </a:solidFill>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Drag picture to placeholder or click icon to add</a:t>
            </a:r>
            <a:endParaRPr noProof="0"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a:extLst>
              <a:ext uri="{FF2B5EF4-FFF2-40B4-BE49-F238E27FC236}">
                <a16:creationId xmlns:a16="http://schemas.microsoft.com/office/drawing/2014/main" id="{FA16B092-EC0E-9B49-9714-9366A2E45F23}"/>
              </a:ext>
            </a:extLst>
          </p:cNvPr>
          <p:cNvSpPr>
            <a:spLocks noGrp="1"/>
          </p:cNvSpPr>
          <p:nvPr>
            <p:ph type="dt" sz="half" idx="10"/>
          </p:nvPr>
        </p:nvSpPr>
        <p:spPr>
          <a:xfrm>
            <a:off x="7391400" y="6423025"/>
            <a:ext cx="1536700" cy="365125"/>
          </a:xfrm>
        </p:spPr>
        <p:txBody>
          <a:bodyPr/>
          <a:lstStyle>
            <a:lvl1pPr>
              <a:defRPr/>
            </a:lvl1pPr>
          </a:lstStyle>
          <a:p>
            <a:pPr>
              <a:defRPr/>
            </a:pPr>
            <a:fld id="{3DF66F40-7312-5A4E-930F-CB05E74C38A7}" type="datetimeFigureOut">
              <a:rPr lang="en-US"/>
              <a:pPr>
                <a:defRPr/>
              </a:pPr>
              <a:t>3/28/2021</a:t>
            </a:fld>
            <a:endParaRPr lang="en-US" dirty="0"/>
          </a:p>
        </p:txBody>
      </p:sp>
      <p:sp>
        <p:nvSpPr>
          <p:cNvPr id="8" name="Footer Placeholder 5">
            <a:extLst>
              <a:ext uri="{FF2B5EF4-FFF2-40B4-BE49-F238E27FC236}">
                <a16:creationId xmlns:a16="http://schemas.microsoft.com/office/drawing/2014/main" id="{48C2EE67-41BF-5244-8354-8B7864E5F8C7}"/>
              </a:ext>
            </a:extLst>
          </p:cNvPr>
          <p:cNvSpPr>
            <a:spLocks noGrp="1"/>
          </p:cNvSpPr>
          <p:nvPr>
            <p:ph type="ftr" sz="quarter" idx="11"/>
          </p:nvPr>
        </p:nvSpPr>
        <p:spPr>
          <a:xfrm>
            <a:off x="4191000" y="6423025"/>
            <a:ext cx="3005138" cy="365125"/>
          </a:xfrm>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9B79B3DB-AE4B-AA48-9127-F5AD75A50C2A}"/>
              </a:ext>
            </a:extLst>
          </p:cNvPr>
          <p:cNvSpPr>
            <a:spLocks noGrp="1"/>
          </p:cNvSpPr>
          <p:nvPr>
            <p:ph type="sldNum" sz="quarter" idx="12"/>
          </p:nvPr>
        </p:nvSpPr>
        <p:spPr/>
        <p:txBody>
          <a:bodyPr/>
          <a:lstStyle>
            <a:lvl1pPr>
              <a:defRPr/>
            </a:lvl1pPr>
          </a:lstStyle>
          <a:p>
            <a:pPr>
              <a:defRPr/>
            </a:pPr>
            <a:fld id="{8DE2747A-C493-C649-A4F4-4DAEE45B85E4}" type="slidenum">
              <a:rPr lang="en-US"/>
              <a:pPr>
                <a:defRPr/>
              </a:pPr>
              <a:t>‹#›</a:t>
            </a:fld>
            <a:endParaRPr lang="en-US" dirty="0"/>
          </a:p>
        </p:txBody>
      </p:sp>
    </p:spTree>
    <p:extLst>
      <p:ext uri="{BB962C8B-B14F-4D97-AF65-F5344CB8AC3E}">
        <p14:creationId xmlns:p14="http://schemas.microsoft.com/office/powerpoint/2010/main" val="314109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A57EBA-F163-2547-A3C6-FCDA2C5DE4F5}"/>
              </a:ext>
            </a:extLst>
          </p:cNvPr>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Rectangle 5">
            <a:extLst>
              <a:ext uri="{FF2B5EF4-FFF2-40B4-BE49-F238E27FC236}">
                <a16:creationId xmlns:a16="http://schemas.microsoft.com/office/drawing/2014/main" id="{8E0B9425-03AA-924C-928B-254A34BE0804}"/>
              </a:ext>
            </a:extLst>
          </p:cNvPr>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TextBox 8">
            <a:extLst>
              <a:ext uri="{FF2B5EF4-FFF2-40B4-BE49-F238E27FC236}">
                <a16:creationId xmlns:a16="http://schemas.microsoft.com/office/drawing/2014/main" id="{4C832A3B-046E-2247-865E-80F5C05880B7}"/>
              </a:ext>
            </a:extLst>
          </p:cNvPr>
          <p:cNvSpPr txBox="1">
            <a:spLocks noChangeArrowheads="1"/>
          </p:cNvSpPr>
          <p:nvPr/>
        </p:nvSpPr>
        <p:spPr bwMode="auto">
          <a:xfrm>
            <a:off x="327025" y="4632325"/>
            <a:ext cx="220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2400" b="1" dirty="0">
                <a:solidFill>
                  <a:srgbClr val="B870B8"/>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Drag picture to placeholder or click icon to add</a:t>
            </a:r>
            <a:endParaRPr noProof="0"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4">
            <a:extLst>
              <a:ext uri="{FF2B5EF4-FFF2-40B4-BE49-F238E27FC236}">
                <a16:creationId xmlns:a16="http://schemas.microsoft.com/office/drawing/2014/main" id="{EB5073A9-F4ED-6A41-97AA-A1047F227888}"/>
              </a:ext>
            </a:extLst>
          </p:cNvPr>
          <p:cNvSpPr>
            <a:spLocks noGrp="1"/>
          </p:cNvSpPr>
          <p:nvPr>
            <p:ph type="dt" sz="half" idx="10"/>
          </p:nvPr>
        </p:nvSpPr>
        <p:spPr/>
        <p:txBody>
          <a:bodyPr/>
          <a:lstStyle>
            <a:lvl1pPr>
              <a:defRPr/>
            </a:lvl1pPr>
          </a:lstStyle>
          <a:p>
            <a:pPr>
              <a:defRPr/>
            </a:pPr>
            <a:fld id="{18C54916-FAC7-A54E-9942-4EECC2B9FAA9}" type="datetimeFigureOut">
              <a:rPr lang="en-US"/>
              <a:pPr>
                <a:defRPr/>
              </a:pPr>
              <a:t>3/28/2021</a:t>
            </a:fld>
            <a:endParaRPr lang="en-US" dirty="0"/>
          </a:p>
        </p:txBody>
      </p:sp>
      <p:sp>
        <p:nvSpPr>
          <p:cNvPr id="9" name="Footer Placeholder 5">
            <a:extLst>
              <a:ext uri="{FF2B5EF4-FFF2-40B4-BE49-F238E27FC236}">
                <a16:creationId xmlns:a16="http://schemas.microsoft.com/office/drawing/2014/main" id="{0E98959A-C752-AF43-BC58-459DF66DE0A9}"/>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573168F0-3DB9-D54B-942E-5784CC01C5B2}"/>
              </a:ext>
            </a:extLst>
          </p:cNvPr>
          <p:cNvSpPr>
            <a:spLocks noGrp="1"/>
          </p:cNvSpPr>
          <p:nvPr>
            <p:ph type="sldNum" sz="quarter" idx="12"/>
          </p:nvPr>
        </p:nvSpPr>
        <p:spPr/>
        <p:txBody>
          <a:bodyPr/>
          <a:lstStyle>
            <a:lvl1pPr>
              <a:defRPr/>
            </a:lvl1pPr>
          </a:lstStyle>
          <a:p>
            <a:pPr>
              <a:defRPr/>
            </a:pPr>
            <a:fld id="{015D20A0-305D-B345-B858-8C06D7CAAD05}" type="slidenum">
              <a:rPr lang="en-US"/>
              <a:pPr>
                <a:defRPr/>
              </a:pPr>
              <a:t>‹#›</a:t>
            </a:fld>
            <a:endParaRPr lang="en-US" dirty="0"/>
          </a:p>
        </p:txBody>
      </p:sp>
    </p:spTree>
    <p:extLst>
      <p:ext uri="{BB962C8B-B14F-4D97-AF65-F5344CB8AC3E}">
        <p14:creationId xmlns:p14="http://schemas.microsoft.com/office/powerpoint/2010/main" val="3925043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6D38DD-C081-1B44-B34D-2339D999C75E}"/>
              </a:ext>
            </a:extLst>
          </p:cNvPr>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TextBox 7">
            <a:extLst>
              <a:ext uri="{FF2B5EF4-FFF2-40B4-BE49-F238E27FC236}">
                <a16:creationId xmlns:a16="http://schemas.microsoft.com/office/drawing/2014/main" id="{AEAA0B13-40E1-D840-ABFE-2926140E6CCD}"/>
              </a:ext>
            </a:extLst>
          </p:cNvPr>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5400" b="1" dirty="0">
                <a:solidFill>
                  <a:srgbClr val="B870B8"/>
                </a:solidFill>
              </a:rPr>
              <a:t>+</a:t>
            </a:r>
          </a:p>
        </p:txBody>
      </p:sp>
      <p:sp>
        <p:nvSpPr>
          <p:cNvPr id="8" name="Rectangle 7">
            <a:extLst>
              <a:ext uri="{FF2B5EF4-FFF2-40B4-BE49-F238E27FC236}">
                <a16:creationId xmlns:a16="http://schemas.microsoft.com/office/drawing/2014/main" id="{7EF21305-24CF-AD4D-B4C6-8ACD685D865D}"/>
              </a:ext>
            </a:extLst>
          </p:cNvPr>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GB" noProof="0" dirty="0"/>
              <a:t>Drag picture to placeholder or click icon to add</a:t>
            </a:r>
            <a:endParaRPr noProof="0" dirty="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GB" noProof="0" dirty="0"/>
              <a:t>Drag picture to placeholder or click icon to add</a:t>
            </a:r>
            <a:endParaRPr noProof="0" dirty="0"/>
          </a:p>
        </p:txBody>
      </p:sp>
      <p:sp>
        <p:nvSpPr>
          <p:cNvPr id="9" name="Date Placeholder 4">
            <a:extLst>
              <a:ext uri="{FF2B5EF4-FFF2-40B4-BE49-F238E27FC236}">
                <a16:creationId xmlns:a16="http://schemas.microsoft.com/office/drawing/2014/main" id="{EE09A464-0C8E-9F4B-A7AB-E24F19B320E4}"/>
              </a:ext>
            </a:extLst>
          </p:cNvPr>
          <p:cNvSpPr>
            <a:spLocks noGrp="1"/>
          </p:cNvSpPr>
          <p:nvPr>
            <p:ph type="dt" sz="half" idx="15"/>
          </p:nvPr>
        </p:nvSpPr>
        <p:spPr>
          <a:xfrm>
            <a:off x="5211763" y="6235700"/>
            <a:ext cx="1349375" cy="365125"/>
          </a:xfrm>
        </p:spPr>
        <p:txBody>
          <a:bodyPr/>
          <a:lstStyle>
            <a:lvl1pPr>
              <a:defRPr smtClean="0">
                <a:solidFill>
                  <a:schemeClr val="bg1"/>
                </a:solidFill>
              </a:defRPr>
            </a:lvl1pPr>
          </a:lstStyle>
          <a:p>
            <a:pPr>
              <a:defRPr/>
            </a:pPr>
            <a:fld id="{76194AD4-7616-2445-86EF-634125B5CA1E}" type="datetimeFigureOut">
              <a:rPr lang="en-US"/>
              <a:pPr>
                <a:defRPr/>
              </a:pPr>
              <a:t>3/28/2021</a:t>
            </a:fld>
            <a:endParaRPr lang="en-US" dirty="0"/>
          </a:p>
        </p:txBody>
      </p:sp>
      <p:sp>
        <p:nvSpPr>
          <p:cNvPr id="10" name="Footer Placeholder 5">
            <a:extLst>
              <a:ext uri="{FF2B5EF4-FFF2-40B4-BE49-F238E27FC236}">
                <a16:creationId xmlns:a16="http://schemas.microsoft.com/office/drawing/2014/main" id="{4643F7D8-DD42-C542-B25E-9447870C0467}"/>
              </a:ext>
            </a:extLst>
          </p:cNvPr>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dirty="0"/>
          </a:p>
        </p:txBody>
      </p:sp>
      <p:sp>
        <p:nvSpPr>
          <p:cNvPr id="11" name="Slide Number Placeholder 6">
            <a:extLst>
              <a:ext uri="{FF2B5EF4-FFF2-40B4-BE49-F238E27FC236}">
                <a16:creationId xmlns:a16="http://schemas.microsoft.com/office/drawing/2014/main" id="{54DE22E9-0F35-024F-A13D-C02A3B20A366}"/>
              </a:ext>
            </a:extLst>
          </p:cNvPr>
          <p:cNvSpPr>
            <a:spLocks noGrp="1"/>
          </p:cNvSpPr>
          <p:nvPr>
            <p:ph type="sldNum" sz="quarter" idx="17"/>
          </p:nvPr>
        </p:nvSpPr>
        <p:spPr/>
        <p:txBody>
          <a:bodyPr/>
          <a:lstStyle>
            <a:lvl1pPr>
              <a:defRPr/>
            </a:lvl1pPr>
          </a:lstStyle>
          <a:p>
            <a:pPr>
              <a:defRPr/>
            </a:pPr>
            <a:fld id="{733A8D04-E65C-BF46-8A6C-D530A8B101A5}" type="slidenum">
              <a:rPr lang="en-US"/>
              <a:pPr>
                <a:defRPr/>
              </a:pPr>
              <a:t>‹#›</a:t>
            </a:fld>
            <a:endParaRPr lang="en-US" dirty="0"/>
          </a:p>
        </p:txBody>
      </p:sp>
    </p:spTree>
    <p:extLst>
      <p:ext uri="{BB962C8B-B14F-4D97-AF65-F5344CB8AC3E}">
        <p14:creationId xmlns:p14="http://schemas.microsoft.com/office/powerpoint/2010/main" val="3707348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02822-0F57-CA46-AF2B-97BBCD50542B}"/>
              </a:ext>
            </a:extLst>
          </p:cNvPr>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8" name="TextBox 7">
            <a:extLst>
              <a:ext uri="{FF2B5EF4-FFF2-40B4-BE49-F238E27FC236}">
                <a16:creationId xmlns:a16="http://schemas.microsoft.com/office/drawing/2014/main" id="{2FADA800-1E5A-5B4B-9302-F59FB63F869B}"/>
              </a:ext>
            </a:extLst>
          </p:cNvPr>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5400" b="1" dirty="0">
                <a:solidFill>
                  <a:srgbClr val="B870B8"/>
                </a:solidFill>
              </a:rPr>
              <a:t>+</a:t>
            </a:r>
          </a:p>
        </p:txBody>
      </p:sp>
      <p:sp>
        <p:nvSpPr>
          <p:cNvPr id="9" name="Rectangle 8">
            <a:extLst>
              <a:ext uri="{FF2B5EF4-FFF2-40B4-BE49-F238E27FC236}">
                <a16:creationId xmlns:a16="http://schemas.microsoft.com/office/drawing/2014/main" id="{B7A9191E-2768-DB45-B4D4-5EADC3880B26}"/>
              </a:ext>
            </a:extLst>
          </p:cNvPr>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10" name="Rectangle 9">
            <a:extLst>
              <a:ext uri="{FF2B5EF4-FFF2-40B4-BE49-F238E27FC236}">
                <a16:creationId xmlns:a16="http://schemas.microsoft.com/office/drawing/2014/main" id="{8BDD5334-5F08-164B-9C06-DB97355A35BC}"/>
              </a:ext>
            </a:extLst>
          </p:cNvPr>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GB" noProof="0" dirty="0"/>
              <a:t>Drag picture to placeholder or click icon to add</a:t>
            </a:r>
            <a:endParaRPr noProof="0" dirty="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GB" noProof="0" dirty="0"/>
              <a:t>Drag picture to placeholder or click icon to add</a:t>
            </a:r>
            <a:endParaRPr noProof="0" dirty="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GB" noProof="0" dirty="0"/>
              <a:t>Drag picture to placeholder or click icon to add</a:t>
            </a:r>
            <a:endParaRPr noProof="0" dirty="0"/>
          </a:p>
        </p:txBody>
      </p:sp>
      <p:sp>
        <p:nvSpPr>
          <p:cNvPr id="11" name="Date Placeholder 4">
            <a:extLst>
              <a:ext uri="{FF2B5EF4-FFF2-40B4-BE49-F238E27FC236}">
                <a16:creationId xmlns:a16="http://schemas.microsoft.com/office/drawing/2014/main" id="{04204750-E0DC-654C-93FC-3082537A8D1B}"/>
              </a:ext>
            </a:extLst>
          </p:cNvPr>
          <p:cNvSpPr>
            <a:spLocks noGrp="1"/>
          </p:cNvSpPr>
          <p:nvPr>
            <p:ph type="dt" sz="half" idx="16"/>
          </p:nvPr>
        </p:nvSpPr>
        <p:spPr>
          <a:xfrm>
            <a:off x="3048000" y="6235700"/>
            <a:ext cx="1347788" cy="365125"/>
          </a:xfrm>
        </p:spPr>
        <p:txBody>
          <a:bodyPr/>
          <a:lstStyle>
            <a:lvl1pPr>
              <a:defRPr smtClean="0">
                <a:solidFill>
                  <a:schemeClr val="bg1"/>
                </a:solidFill>
              </a:defRPr>
            </a:lvl1pPr>
          </a:lstStyle>
          <a:p>
            <a:pPr>
              <a:defRPr/>
            </a:pPr>
            <a:fld id="{9F9824FE-891E-2044-B5CF-57B38E1D839D}" type="datetimeFigureOut">
              <a:rPr lang="en-US"/>
              <a:pPr>
                <a:defRPr/>
              </a:pPr>
              <a:t>3/28/2021</a:t>
            </a:fld>
            <a:endParaRPr lang="en-US" dirty="0"/>
          </a:p>
        </p:txBody>
      </p:sp>
      <p:sp>
        <p:nvSpPr>
          <p:cNvPr id="15" name="Footer Placeholder 5">
            <a:extLst>
              <a:ext uri="{FF2B5EF4-FFF2-40B4-BE49-F238E27FC236}">
                <a16:creationId xmlns:a16="http://schemas.microsoft.com/office/drawing/2014/main" id="{4501C6A3-F891-3945-A0AC-CB6DC60B5F35}"/>
              </a:ext>
            </a:extLst>
          </p:cNvPr>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dirty="0"/>
          </a:p>
        </p:txBody>
      </p:sp>
      <p:sp>
        <p:nvSpPr>
          <p:cNvPr id="16" name="Slide Number Placeholder 6">
            <a:extLst>
              <a:ext uri="{FF2B5EF4-FFF2-40B4-BE49-F238E27FC236}">
                <a16:creationId xmlns:a16="http://schemas.microsoft.com/office/drawing/2014/main" id="{734DDDB9-7524-DC4E-8A78-479AC22FAD54}"/>
              </a:ext>
            </a:extLst>
          </p:cNvPr>
          <p:cNvSpPr>
            <a:spLocks noGrp="1"/>
          </p:cNvSpPr>
          <p:nvPr>
            <p:ph type="sldNum" sz="quarter" idx="18"/>
          </p:nvPr>
        </p:nvSpPr>
        <p:spPr/>
        <p:txBody>
          <a:bodyPr/>
          <a:lstStyle>
            <a:lvl1pPr>
              <a:defRPr/>
            </a:lvl1pPr>
          </a:lstStyle>
          <a:p>
            <a:pPr>
              <a:defRPr/>
            </a:pPr>
            <a:fld id="{366EF6B8-61A0-B440-9360-1181D2F1ECC5}" type="slidenum">
              <a:rPr lang="en-US"/>
              <a:pPr>
                <a:defRPr/>
              </a:pPr>
              <a:t>‹#›</a:t>
            </a:fld>
            <a:endParaRPr lang="en-US" dirty="0"/>
          </a:p>
        </p:txBody>
      </p:sp>
    </p:spTree>
    <p:extLst>
      <p:ext uri="{BB962C8B-B14F-4D97-AF65-F5344CB8AC3E}">
        <p14:creationId xmlns:p14="http://schemas.microsoft.com/office/powerpoint/2010/main" val="1649929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9CFD98-C536-D042-87A0-A76656AB7805}"/>
              </a:ext>
            </a:extLst>
          </p:cNvPr>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8" name="TextBox 7">
            <a:extLst>
              <a:ext uri="{FF2B5EF4-FFF2-40B4-BE49-F238E27FC236}">
                <a16:creationId xmlns:a16="http://schemas.microsoft.com/office/drawing/2014/main" id="{E7BD7F7F-2506-DD46-B312-B7357F801B27}"/>
              </a:ext>
            </a:extLst>
          </p:cNvPr>
          <p:cNvSpPr txBox="1">
            <a:spLocks noChangeArrowheads="1"/>
          </p:cNvSpPr>
          <p:nvPr/>
        </p:nvSpPr>
        <p:spPr bwMode="auto">
          <a:xfrm>
            <a:off x="4749800"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2400" b="1" dirty="0">
                <a:solidFill>
                  <a:srgbClr val="B870B8"/>
                </a:solidFill>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Drag picture to placeholder or click icon to add</a:t>
            </a:r>
            <a:endParaRPr noProof="0"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GB" noProof="0" dirty="0"/>
              <a:t>Drag picture to placeholder or click icon to add</a:t>
            </a:r>
            <a:endParaRPr noProof="0" dirty="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GB" noProof="0" dirty="0"/>
              <a:t>Drag picture to placeholder or click icon to add</a:t>
            </a:r>
            <a:endParaRPr noProof="0" dirty="0"/>
          </a:p>
        </p:txBody>
      </p:sp>
      <p:sp>
        <p:nvSpPr>
          <p:cNvPr id="9" name="Date Placeholder 4">
            <a:extLst>
              <a:ext uri="{FF2B5EF4-FFF2-40B4-BE49-F238E27FC236}">
                <a16:creationId xmlns:a16="http://schemas.microsoft.com/office/drawing/2014/main" id="{C899AE34-2D08-814A-A475-6C619E1C4A8B}"/>
              </a:ext>
            </a:extLst>
          </p:cNvPr>
          <p:cNvSpPr>
            <a:spLocks noGrp="1"/>
          </p:cNvSpPr>
          <p:nvPr>
            <p:ph type="dt" sz="half" idx="15"/>
          </p:nvPr>
        </p:nvSpPr>
        <p:spPr>
          <a:xfrm>
            <a:off x="7391400" y="6423025"/>
            <a:ext cx="1536700" cy="365125"/>
          </a:xfrm>
        </p:spPr>
        <p:txBody>
          <a:bodyPr/>
          <a:lstStyle>
            <a:lvl1pPr>
              <a:defRPr/>
            </a:lvl1pPr>
          </a:lstStyle>
          <a:p>
            <a:pPr>
              <a:defRPr/>
            </a:pPr>
            <a:fld id="{504CB282-00E2-E24F-B4A4-6000373FD43D}" type="datetimeFigureOut">
              <a:rPr lang="en-US"/>
              <a:pPr>
                <a:defRPr/>
              </a:pPr>
              <a:t>3/28/2021</a:t>
            </a:fld>
            <a:endParaRPr lang="en-US" dirty="0"/>
          </a:p>
        </p:txBody>
      </p:sp>
      <p:sp>
        <p:nvSpPr>
          <p:cNvPr id="10" name="Footer Placeholder 5">
            <a:extLst>
              <a:ext uri="{FF2B5EF4-FFF2-40B4-BE49-F238E27FC236}">
                <a16:creationId xmlns:a16="http://schemas.microsoft.com/office/drawing/2014/main" id="{172E8C72-0C22-7947-AAAA-16FE9CFC88B4}"/>
              </a:ext>
            </a:extLst>
          </p:cNvPr>
          <p:cNvSpPr>
            <a:spLocks noGrp="1"/>
          </p:cNvSpPr>
          <p:nvPr>
            <p:ph type="ftr" sz="quarter" idx="16"/>
          </p:nvPr>
        </p:nvSpPr>
        <p:spPr>
          <a:xfrm>
            <a:off x="4191000" y="6423025"/>
            <a:ext cx="3005138" cy="365125"/>
          </a:xfrm>
        </p:spPr>
        <p:txBody>
          <a:bodyPr/>
          <a:lstStyle>
            <a:lvl1pPr>
              <a:defRPr/>
            </a:lvl1pPr>
          </a:lstStyle>
          <a:p>
            <a:pPr>
              <a:defRPr/>
            </a:pPr>
            <a:endParaRPr lang="en-US" dirty="0"/>
          </a:p>
        </p:txBody>
      </p:sp>
      <p:sp>
        <p:nvSpPr>
          <p:cNvPr id="11" name="Slide Number Placeholder 6">
            <a:extLst>
              <a:ext uri="{FF2B5EF4-FFF2-40B4-BE49-F238E27FC236}">
                <a16:creationId xmlns:a16="http://schemas.microsoft.com/office/drawing/2014/main" id="{DE48763B-2B75-1D4F-8D82-77927D1DEB35}"/>
              </a:ext>
            </a:extLst>
          </p:cNvPr>
          <p:cNvSpPr>
            <a:spLocks noGrp="1"/>
          </p:cNvSpPr>
          <p:nvPr>
            <p:ph type="sldNum" sz="quarter" idx="17"/>
          </p:nvPr>
        </p:nvSpPr>
        <p:spPr/>
        <p:txBody>
          <a:bodyPr/>
          <a:lstStyle>
            <a:lvl1pPr>
              <a:defRPr/>
            </a:lvl1pPr>
          </a:lstStyle>
          <a:p>
            <a:pPr>
              <a:defRPr/>
            </a:pPr>
            <a:fld id="{836AAEC8-7F03-9E4D-9967-0FBD578BD8AC}" type="slidenum">
              <a:rPr lang="en-US"/>
              <a:pPr>
                <a:defRPr/>
              </a:pPr>
              <a:t>‹#›</a:t>
            </a:fld>
            <a:endParaRPr lang="en-US" dirty="0"/>
          </a:p>
        </p:txBody>
      </p:sp>
    </p:spTree>
    <p:extLst>
      <p:ext uri="{BB962C8B-B14F-4D97-AF65-F5344CB8AC3E}">
        <p14:creationId xmlns:p14="http://schemas.microsoft.com/office/powerpoint/2010/main" val="290703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25E640-BFAC-2B47-9A3A-14C8CB0183C5}"/>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5" name="TextBox 7">
            <a:extLst>
              <a:ext uri="{FF2B5EF4-FFF2-40B4-BE49-F238E27FC236}">
                <a16:creationId xmlns:a16="http://schemas.microsoft.com/office/drawing/2014/main" id="{7E780DFB-1D53-2049-A216-7603C30C72DD}"/>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3600" b="1" dirty="0">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6" name="Date Placeholder 3">
            <a:extLst>
              <a:ext uri="{FF2B5EF4-FFF2-40B4-BE49-F238E27FC236}">
                <a16:creationId xmlns:a16="http://schemas.microsoft.com/office/drawing/2014/main" id="{94E16BDF-125E-7047-8BD9-8FFBF7FC0673}"/>
              </a:ext>
            </a:extLst>
          </p:cNvPr>
          <p:cNvSpPr>
            <a:spLocks noGrp="1"/>
          </p:cNvSpPr>
          <p:nvPr>
            <p:ph type="dt" sz="half" idx="10"/>
          </p:nvPr>
        </p:nvSpPr>
        <p:spPr/>
        <p:txBody>
          <a:bodyPr/>
          <a:lstStyle>
            <a:lvl1pPr>
              <a:defRPr/>
            </a:lvl1pPr>
          </a:lstStyle>
          <a:p>
            <a:pPr>
              <a:defRPr/>
            </a:pPr>
            <a:fld id="{17ADC01E-C319-5A47-945C-9461B11F8A0F}" type="datetimeFigureOut">
              <a:rPr lang="en-US"/>
              <a:pPr>
                <a:defRPr/>
              </a:pPr>
              <a:t>3/28/2021</a:t>
            </a:fld>
            <a:endParaRPr lang="en-US" dirty="0"/>
          </a:p>
        </p:txBody>
      </p:sp>
      <p:sp>
        <p:nvSpPr>
          <p:cNvPr id="7" name="Footer Placeholder 4">
            <a:extLst>
              <a:ext uri="{FF2B5EF4-FFF2-40B4-BE49-F238E27FC236}">
                <a16:creationId xmlns:a16="http://schemas.microsoft.com/office/drawing/2014/main" id="{DFA425E1-DD1A-3D4E-B278-B15EFB240FB8}"/>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B3CC71F0-93F4-BD49-8C9F-2E5DDDEFD521}"/>
              </a:ext>
            </a:extLst>
          </p:cNvPr>
          <p:cNvSpPr>
            <a:spLocks noGrp="1"/>
          </p:cNvSpPr>
          <p:nvPr>
            <p:ph type="sldNum" sz="quarter" idx="12"/>
          </p:nvPr>
        </p:nvSpPr>
        <p:spPr/>
        <p:txBody>
          <a:bodyPr/>
          <a:lstStyle>
            <a:lvl1pPr>
              <a:defRPr/>
            </a:lvl1pPr>
          </a:lstStyle>
          <a:p>
            <a:pPr>
              <a:defRPr/>
            </a:pPr>
            <a:fld id="{0AC0029D-ED6E-9F46-A0A2-EF9A0B10E8D4}" type="slidenum">
              <a:rPr lang="en-US"/>
              <a:pPr>
                <a:defRPr/>
              </a:pPr>
              <a:t>‹#›</a:t>
            </a:fld>
            <a:endParaRPr lang="en-US" dirty="0"/>
          </a:p>
        </p:txBody>
      </p:sp>
    </p:spTree>
    <p:extLst>
      <p:ext uri="{BB962C8B-B14F-4D97-AF65-F5344CB8AC3E}">
        <p14:creationId xmlns:p14="http://schemas.microsoft.com/office/powerpoint/2010/main" val="294932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E73BDF-C8B8-634F-8B48-FCE3BAE6CF8D}"/>
              </a:ext>
            </a:extLst>
          </p:cNvPr>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5" name="TextBox 7">
            <a:extLst>
              <a:ext uri="{FF2B5EF4-FFF2-40B4-BE49-F238E27FC236}">
                <a16:creationId xmlns:a16="http://schemas.microsoft.com/office/drawing/2014/main" id="{D2ADAF74-965F-934B-A475-88FE92D1A733}"/>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3600" b="1" dirty="0">
                <a:solidFill>
                  <a:srgbClr val="B870B8"/>
                </a:solidFill>
              </a:rPr>
              <a:t>+</a:t>
            </a:r>
          </a:p>
        </p:txBody>
      </p:sp>
      <p:sp>
        <p:nvSpPr>
          <p:cNvPr id="6" name="Rectangle 5">
            <a:extLst>
              <a:ext uri="{FF2B5EF4-FFF2-40B4-BE49-F238E27FC236}">
                <a16:creationId xmlns:a16="http://schemas.microsoft.com/office/drawing/2014/main" id="{91AC03BE-692C-844C-B778-71DD93802EFB}"/>
              </a:ext>
            </a:extLst>
          </p:cNvPr>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3">
            <a:extLst>
              <a:ext uri="{FF2B5EF4-FFF2-40B4-BE49-F238E27FC236}">
                <a16:creationId xmlns:a16="http://schemas.microsoft.com/office/drawing/2014/main" id="{C8D58A4C-4A3A-DD4A-A76E-DF26C92D88D4}"/>
              </a:ext>
            </a:extLst>
          </p:cNvPr>
          <p:cNvSpPr>
            <a:spLocks noGrp="1"/>
          </p:cNvSpPr>
          <p:nvPr>
            <p:ph type="dt" sz="half" idx="10"/>
          </p:nvPr>
        </p:nvSpPr>
        <p:spPr/>
        <p:txBody>
          <a:bodyPr/>
          <a:lstStyle>
            <a:lvl1pPr>
              <a:defRPr/>
            </a:lvl1pPr>
          </a:lstStyle>
          <a:p>
            <a:pPr>
              <a:defRPr/>
            </a:pPr>
            <a:fld id="{7F70BA6B-4C24-6143-9B82-8731F6289F61}" type="datetimeFigureOut">
              <a:rPr lang="en-US"/>
              <a:pPr>
                <a:defRPr/>
              </a:pPr>
              <a:t>3/28/2021</a:t>
            </a:fld>
            <a:endParaRPr lang="en-US" dirty="0"/>
          </a:p>
        </p:txBody>
      </p:sp>
      <p:sp>
        <p:nvSpPr>
          <p:cNvPr id="8" name="Footer Placeholder 4">
            <a:extLst>
              <a:ext uri="{FF2B5EF4-FFF2-40B4-BE49-F238E27FC236}">
                <a16:creationId xmlns:a16="http://schemas.microsoft.com/office/drawing/2014/main" id="{A892EF29-F572-9F45-A0FD-16E7C289B1AD}"/>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6877D54B-D624-744C-9BBF-1B3251C96D39}"/>
              </a:ext>
            </a:extLst>
          </p:cNvPr>
          <p:cNvSpPr>
            <a:spLocks noGrp="1"/>
          </p:cNvSpPr>
          <p:nvPr>
            <p:ph type="sldNum" sz="quarter" idx="12"/>
          </p:nvPr>
        </p:nvSpPr>
        <p:spPr/>
        <p:txBody>
          <a:bodyPr/>
          <a:lstStyle>
            <a:lvl1pPr>
              <a:defRPr/>
            </a:lvl1pPr>
          </a:lstStyle>
          <a:p>
            <a:pPr>
              <a:defRPr/>
            </a:pPr>
            <a:fld id="{669D567A-EBDB-FF4E-BD3F-4343BD8D533A}" type="slidenum">
              <a:rPr lang="en-US"/>
              <a:pPr>
                <a:defRPr/>
              </a:pPr>
              <a:t>‹#›</a:t>
            </a:fld>
            <a:endParaRPr lang="en-US" dirty="0"/>
          </a:p>
        </p:txBody>
      </p:sp>
    </p:spTree>
    <p:extLst>
      <p:ext uri="{BB962C8B-B14F-4D97-AF65-F5344CB8AC3E}">
        <p14:creationId xmlns:p14="http://schemas.microsoft.com/office/powerpoint/2010/main" val="1844845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07EBAD-A587-2C4A-B1F5-620CA76F5803}"/>
              </a:ext>
            </a:extLst>
          </p:cNvPr>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5" name="TextBox 7">
            <a:extLst>
              <a:ext uri="{FF2B5EF4-FFF2-40B4-BE49-F238E27FC236}">
                <a16:creationId xmlns:a16="http://schemas.microsoft.com/office/drawing/2014/main" id="{E61FF562-48A2-3345-981E-81AB3C81046F}"/>
              </a:ext>
            </a:extLst>
          </p:cNvPr>
          <p:cNvSpPr txBox="1">
            <a:spLocks noChangeArrowheads="1"/>
          </p:cNvSpPr>
          <p:nvPr/>
        </p:nvSpPr>
        <p:spPr bwMode="auto">
          <a:xfrm rot="16200000">
            <a:off x="8593932" y="561181"/>
            <a:ext cx="26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3600" b="1" dirty="0">
                <a:solidFill>
                  <a:srgbClr val="B870B8"/>
                </a:solidFill>
              </a:rPr>
              <a:t>+</a:t>
            </a:r>
          </a:p>
        </p:txBody>
      </p:sp>
      <p:sp>
        <p:nvSpPr>
          <p:cNvPr id="2" name="Vertical Title 1"/>
          <p:cNvSpPr>
            <a:spLocks noGrp="1"/>
          </p:cNvSpPr>
          <p:nvPr>
            <p:ph type="title" orient="vert"/>
          </p:nvPr>
        </p:nvSpPr>
        <p:spPr>
          <a:xfrm>
            <a:off x="7995772" y="954742"/>
            <a:ext cx="681318" cy="5171422"/>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6" name="Date Placeholder 3">
            <a:extLst>
              <a:ext uri="{FF2B5EF4-FFF2-40B4-BE49-F238E27FC236}">
                <a16:creationId xmlns:a16="http://schemas.microsoft.com/office/drawing/2014/main" id="{55F0BDEF-7814-2046-9E8D-7A5241F8074A}"/>
              </a:ext>
            </a:extLst>
          </p:cNvPr>
          <p:cNvSpPr>
            <a:spLocks noGrp="1"/>
          </p:cNvSpPr>
          <p:nvPr>
            <p:ph type="dt" sz="half" idx="10"/>
          </p:nvPr>
        </p:nvSpPr>
        <p:spPr/>
        <p:txBody>
          <a:bodyPr/>
          <a:lstStyle>
            <a:lvl1pPr>
              <a:defRPr/>
            </a:lvl1pPr>
          </a:lstStyle>
          <a:p>
            <a:pPr>
              <a:defRPr/>
            </a:pPr>
            <a:fld id="{22B5B0EA-C7CF-D443-ADA4-32429C8F98E2}" type="datetimeFigureOut">
              <a:rPr lang="en-US"/>
              <a:pPr>
                <a:defRPr/>
              </a:pPr>
              <a:t>3/28/2021</a:t>
            </a:fld>
            <a:endParaRPr lang="en-US" dirty="0"/>
          </a:p>
        </p:txBody>
      </p:sp>
      <p:sp>
        <p:nvSpPr>
          <p:cNvPr id="7" name="Footer Placeholder 4">
            <a:extLst>
              <a:ext uri="{FF2B5EF4-FFF2-40B4-BE49-F238E27FC236}">
                <a16:creationId xmlns:a16="http://schemas.microsoft.com/office/drawing/2014/main" id="{1E967097-5550-0746-80E6-73C3CC917D13}"/>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9604A6F4-4B06-5B4D-B9E3-39659AF77A8F}"/>
              </a:ext>
            </a:extLst>
          </p:cNvPr>
          <p:cNvSpPr>
            <a:spLocks noGrp="1"/>
          </p:cNvSpPr>
          <p:nvPr>
            <p:ph type="sldNum" sz="quarter" idx="12"/>
          </p:nvPr>
        </p:nvSpPr>
        <p:spPr/>
        <p:txBody>
          <a:bodyPr/>
          <a:lstStyle>
            <a:lvl1pPr>
              <a:defRPr/>
            </a:lvl1pPr>
          </a:lstStyle>
          <a:p>
            <a:pPr>
              <a:defRPr/>
            </a:pPr>
            <a:fld id="{FC06D078-5325-014E-B560-0177948EF56E}" type="slidenum">
              <a:rPr lang="en-US"/>
              <a:pPr>
                <a:defRPr/>
              </a:pPr>
              <a:t>‹#›</a:t>
            </a:fld>
            <a:endParaRPr lang="en-US" dirty="0"/>
          </a:p>
        </p:txBody>
      </p:sp>
    </p:spTree>
    <p:extLst>
      <p:ext uri="{BB962C8B-B14F-4D97-AF65-F5344CB8AC3E}">
        <p14:creationId xmlns:p14="http://schemas.microsoft.com/office/powerpoint/2010/main" val="400188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53D0F5-E2CC-A846-A4CE-DD85AB684D98}"/>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TextBox 7">
            <a:extLst>
              <a:ext uri="{FF2B5EF4-FFF2-40B4-BE49-F238E27FC236}">
                <a16:creationId xmlns:a16="http://schemas.microsoft.com/office/drawing/2014/main" id="{4829E6DF-B6C9-334E-9DD1-CF32187CC9FF}"/>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3600" b="1" dirty="0">
                <a:solidFill>
                  <a:srgbClr val="B870B8"/>
                </a:solidFill>
              </a:rPr>
              <a:t>+</a:t>
            </a:r>
          </a:p>
        </p:txBody>
      </p:sp>
      <p:sp>
        <p:nvSpPr>
          <p:cNvPr id="2" name="Title 1"/>
          <p:cNvSpPr>
            <a:spLocks noGrp="1"/>
          </p:cNvSpPr>
          <p:nvPr>
            <p:ph type="title"/>
          </p:nvPr>
        </p:nvSpPr>
        <p:spPr>
          <a:xfrm>
            <a:off x="498474" y="134471"/>
            <a:ext cx="7556313" cy="995082"/>
          </a:xfrm>
        </p:spPr>
        <p:txBody>
          <a:bodyPr anchor="b"/>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3">
            <a:extLst>
              <a:ext uri="{FF2B5EF4-FFF2-40B4-BE49-F238E27FC236}">
                <a16:creationId xmlns:a16="http://schemas.microsoft.com/office/drawing/2014/main" id="{953FB95E-3643-9646-9B65-42ADEFC4DFD5}"/>
              </a:ext>
            </a:extLst>
          </p:cNvPr>
          <p:cNvSpPr>
            <a:spLocks noGrp="1"/>
          </p:cNvSpPr>
          <p:nvPr>
            <p:ph type="dt" sz="half" idx="10"/>
          </p:nvPr>
        </p:nvSpPr>
        <p:spPr/>
        <p:txBody>
          <a:bodyPr/>
          <a:lstStyle>
            <a:lvl1pPr>
              <a:defRPr/>
            </a:lvl1pPr>
          </a:lstStyle>
          <a:p>
            <a:pPr>
              <a:defRPr/>
            </a:pPr>
            <a:fld id="{089D68C0-9492-0F42-9B03-CCF6BC619653}" type="datetimeFigureOut">
              <a:rPr lang="en-US"/>
              <a:pPr>
                <a:defRPr/>
              </a:pPr>
              <a:t>3/28/2021</a:t>
            </a:fld>
            <a:endParaRPr lang="en-US" dirty="0"/>
          </a:p>
        </p:txBody>
      </p:sp>
      <p:sp>
        <p:nvSpPr>
          <p:cNvPr id="8" name="Footer Placeholder 4">
            <a:extLst>
              <a:ext uri="{FF2B5EF4-FFF2-40B4-BE49-F238E27FC236}">
                <a16:creationId xmlns:a16="http://schemas.microsoft.com/office/drawing/2014/main" id="{126CCEAB-0E29-814E-9D45-399F9CC56299}"/>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9A6AA26F-F86A-B14F-95BF-C554C34D8165}"/>
              </a:ext>
            </a:extLst>
          </p:cNvPr>
          <p:cNvSpPr>
            <a:spLocks noGrp="1"/>
          </p:cNvSpPr>
          <p:nvPr>
            <p:ph type="sldNum" sz="quarter" idx="12"/>
          </p:nvPr>
        </p:nvSpPr>
        <p:spPr/>
        <p:txBody>
          <a:bodyPr/>
          <a:lstStyle>
            <a:lvl1pPr>
              <a:defRPr/>
            </a:lvl1pPr>
          </a:lstStyle>
          <a:p>
            <a:pPr>
              <a:defRPr/>
            </a:pPr>
            <a:fld id="{1066C5A3-3C85-EF49-95A1-2897BC270FB7}" type="slidenum">
              <a:rPr lang="en-US"/>
              <a:pPr>
                <a:defRPr/>
              </a:pPr>
              <a:t>‹#›</a:t>
            </a:fld>
            <a:endParaRPr lang="en-US" dirty="0"/>
          </a:p>
        </p:txBody>
      </p:sp>
    </p:spTree>
    <p:extLst>
      <p:ext uri="{BB962C8B-B14F-4D97-AF65-F5344CB8AC3E}">
        <p14:creationId xmlns:p14="http://schemas.microsoft.com/office/powerpoint/2010/main" val="233924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16AF64-CC77-6740-904F-8666E0239A96}"/>
              </a:ext>
            </a:extLst>
          </p:cNvPr>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8" name="Rectangle 7">
            <a:extLst>
              <a:ext uri="{FF2B5EF4-FFF2-40B4-BE49-F238E27FC236}">
                <a16:creationId xmlns:a16="http://schemas.microsoft.com/office/drawing/2014/main" id="{F69FF7B2-260E-0B4C-9A5C-523F3EF7CAEC}"/>
              </a:ext>
            </a:extLst>
          </p:cNvPr>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9" name="Rectangle 8">
            <a:extLst>
              <a:ext uri="{FF2B5EF4-FFF2-40B4-BE49-F238E27FC236}">
                <a16:creationId xmlns:a16="http://schemas.microsoft.com/office/drawing/2014/main" id="{8B1218B7-C0C4-B647-B889-DC020362E825}"/>
              </a:ext>
            </a:extLst>
          </p:cNvPr>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10" name="TextBox 9">
            <a:extLst>
              <a:ext uri="{FF2B5EF4-FFF2-40B4-BE49-F238E27FC236}">
                <a16:creationId xmlns:a16="http://schemas.microsoft.com/office/drawing/2014/main" id="{1A5D8ADE-9C8F-D740-8EA2-C54AD2383E8B}"/>
              </a:ext>
            </a:extLst>
          </p:cNvPr>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5400" b="1" dirty="0">
                <a:solidFill>
                  <a:srgbClr val="B870B8"/>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GB" noProof="0" dirty="0"/>
              <a:t>Drag picture to placeholder or click icon to add</a:t>
            </a:r>
            <a:endParaRPr noProof="0" dirty="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GB" noProof="0" dirty="0"/>
              <a:t>Drag picture to placeholder or click icon to add</a:t>
            </a:r>
            <a:endParaRPr noProof="0" dirty="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GB"/>
              <a:t>Click to edit Master text styles</a:t>
            </a:r>
          </a:p>
        </p:txBody>
      </p:sp>
      <p:sp>
        <p:nvSpPr>
          <p:cNvPr id="11" name="Date Placeholder 3">
            <a:extLst>
              <a:ext uri="{FF2B5EF4-FFF2-40B4-BE49-F238E27FC236}">
                <a16:creationId xmlns:a16="http://schemas.microsoft.com/office/drawing/2014/main" id="{0ED8C34F-872C-0849-8336-85F1EE7B7A9D}"/>
              </a:ext>
            </a:extLst>
          </p:cNvPr>
          <p:cNvSpPr>
            <a:spLocks noGrp="1"/>
          </p:cNvSpPr>
          <p:nvPr>
            <p:ph type="dt" sz="half" idx="14"/>
          </p:nvPr>
        </p:nvSpPr>
        <p:spPr>
          <a:xfrm>
            <a:off x="4800600" y="6426200"/>
            <a:ext cx="1231900" cy="365125"/>
          </a:xfrm>
        </p:spPr>
        <p:txBody>
          <a:bodyPr/>
          <a:lstStyle>
            <a:lvl1pPr algn="l">
              <a:defRPr smtClean="0"/>
            </a:lvl1pPr>
          </a:lstStyle>
          <a:p>
            <a:pPr>
              <a:defRPr/>
            </a:pPr>
            <a:fld id="{2D567FAC-F190-6D4F-90DC-57FA9D584BD7}" type="datetimeFigureOut">
              <a:rPr lang="en-US"/>
              <a:pPr>
                <a:defRPr/>
              </a:pPr>
              <a:t>3/28/2021</a:t>
            </a:fld>
            <a:endParaRPr lang="en-US" dirty="0"/>
          </a:p>
        </p:txBody>
      </p:sp>
      <p:sp>
        <p:nvSpPr>
          <p:cNvPr id="12" name="Footer Placeholder 4">
            <a:extLst>
              <a:ext uri="{FF2B5EF4-FFF2-40B4-BE49-F238E27FC236}">
                <a16:creationId xmlns:a16="http://schemas.microsoft.com/office/drawing/2014/main" id="{C4F7EE1A-3299-5A49-858D-02923172E208}"/>
              </a:ext>
            </a:extLst>
          </p:cNvPr>
          <p:cNvSpPr>
            <a:spLocks noGrp="1"/>
          </p:cNvSpPr>
          <p:nvPr>
            <p:ph type="ftr" sz="quarter" idx="15"/>
          </p:nvPr>
        </p:nvSpPr>
        <p:spPr>
          <a:xfrm>
            <a:off x="6311900" y="6426200"/>
            <a:ext cx="2616200" cy="365125"/>
          </a:xfrm>
        </p:spPr>
        <p:txBody>
          <a:bodyPr/>
          <a:lstStyle>
            <a:lvl1pPr algn="r">
              <a:defRPr/>
            </a:lvl1pPr>
          </a:lstStyle>
          <a:p>
            <a:pPr>
              <a:defRPr/>
            </a:pPr>
            <a:endParaRPr lang="en-US" dirty="0"/>
          </a:p>
        </p:txBody>
      </p:sp>
    </p:spTree>
    <p:extLst>
      <p:ext uri="{BB962C8B-B14F-4D97-AF65-F5344CB8AC3E}">
        <p14:creationId xmlns:p14="http://schemas.microsoft.com/office/powerpoint/2010/main" val="281784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40C5D7-877D-4B44-B4E3-27242A490B16}"/>
              </a:ext>
            </a:extLst>
          </p:cNvPr>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5" name="TextBox 7">
            <a:extLst>
              <a:ext uri="{FF2B5EF4-FFF2-40B4-BE49-F238E27FC236}">
                <a16:creationId xmlns:a16="http://schemas.microsoft.com/office/drawing/2014/main" id="{E4EFB538-D8AB-BA41-B549-A9996FB7FCFE}"/>
              </a:ext>
            </a:extLst>
          </p:cNvPr>
          <p:cNvSpPr txBox="1">
            <a:spLocks noChangeArrowheads="1"/>
          </p:cNvSpPr>
          <p:nvPr/>
        </p:nvSpPr>
        <p:spPr bwMode="auto">
          <a:xfrm>
            <a:off x="2003425" y="3111500"/>
            <a:ext cx="2603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4000" b="1" dirty="0">
                <a:solidFill>
                  <a:srgbClr val="B870B8"/>
                </a:solidFill>
              </a:rPr>
              <a:t>+</a:t>
            </a:r>
          </a:p>
        </p:txBody>
      </p:sp>
      <p:sp>
        <p:nvSpPr>
          <p:cNvPr id="6" name="Rectangle 5">
            <a:extLst>
              <a:ext uri="{FF2B5EF4-FFF2-40B4-BE49-F238E27FC236}">
                <a16:creationId xmlns:a16="http://schemas.microsoft.com/office/drawing/2014/main" id="{B61EA367-A1AC-C14C-94E4-202BCF6E4B53}"/>
              </a:ext>
            </a:extLst>
          </p:cNvPr>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GB"/>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3">
            <a:extLst>
              <a:ext uri="{FF2B5EF4-FFF2-40B4-BE49-F238E27FC236}">
                <a16:creationId xmlns:a16="http://schemas.microsoft.com/office/drawing/2014/main" id="{CD65BE64-C8A0-3B47-A6E7-0911F7B02951}"/>
              </a:ext>
            </a:extLst>
          </p:cNvPr>
          <p:cNvSpPr>
            <a:spLocks noGrp="1"/>
          </p:cNvSpPr>
          <p:nvPr>
            <p:ph type="dt" sz="half" idx="10"/>
          </p:nvPr>
        </p:nvSpPr>
        <p:spPr>
          <a:xfrm>
            <a:off x="658813" y="6248400"/>
            <a:ext cx="1474787" cy="365125"/>
          </a:xfrm>
        </p:spPr>
        <p:txBody>
          <a:bodyPr/>
          <a:lstStyle>
            <a:lvl1pPr algn="l">
              <a:defRPr smtClean="0">
                <a:solidFill>
                  <a:schemeClr val="bg1"/>
                </a:solidFill>
              </a:defRPr>
            </a:lvl1pPr>
          </a:lstStyle>
          <a:p>
            <a:pPr>
              <a:defRPr/>
            </a:pPr>
            <a:fld id="{45B8A108-8FAE-F54E-AB28-124F0E7B1C2D}" type="datetimeFigureOut">
              <a:rPr lang="en-US"/>
              <a:pPr>
                <a:defRPr/>
              </a:pPr>
              <a:t>3/28/2021</a:t>
            </a:fld>
            <a:endParaRPr lang="en-US" dirty="0"/>
          </a:p>
        </p:txBody>
      </p:sp>
      <p:sp>
        <p:nvSpPr>
          <p:cNvPr id="8" name="Footer Placeholder 4">
            <a:extLst>
              <a:ext uri="{FF2B5EF4-FFF2-40B4-BE49-F238E27FC236}">
                <a16:creationId xmlns:a16="http://schemas.microsoft.com/office/drawing/2014/main" id="{6184CE8B-F7C2-EB41-89A8-95C17E55945D}"/>
              </a:ext>
            </a:extLst>
          </p:cNvPr>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dirty="0"/>
          </a:p>
        </p:txBody>
      </p:sp>
      <p:sp>
        <p:nvSpPr>
          <p:cNvPr id="9" name="Slide Number Placeholder 5">
            <a:extLst>
              <a:ext uri="{FF2B5EF4-FFF2-40B4-BE49-F238E27FC236}">
                <a16:creationId xmlns:a16="http://schemas.microsoft.com/office/drawing/2014/main" id="{2C25D050-7089-8741-8005-7B0512FC7D33}"/>
              </a:ext>
            </a:extLst>
          </p:cNvPr>
          <p:cNvSpPr>
            <a:spLocks noGrp="1"/>
          </p:cNvSpPr>
          <p:nvPr>
            <p:ph type="sldNum" sz="quarter" idx="12"/>
          </p:nvPr>
        </p:nvSpPr>
        <p:spPr>
          <a:xfrm>
            <a:off x="8305800" y="6248400"/>
            <a:ext cx="554038" cy="365125"/>
          </a:xfrm>
        </p:spPr>
        <p:txBody>
          <a:bodyPr/>
          <a:lstStyle>
            <a:lvl1pPr>
              <a:defRPr/>
            </a:lvl1pPr>
          </a:lstStyle>
          <a:p>
            <a:pPr>
              <a:defRPr/>
            </a:pPr>
            <a:fld id="{ED97C371-FB3E-9143-9DBD-E5DC399A9061}" type="slidenum">
              <a:rPr lang="en-US"/>
              <a:pPr>
                <a:defRPr/>
              </a:pPr>
              <a:t>‹#›</a:t>
            </a:fld>
            <a:endParaRPr lang="en-US" dirty="0"/>
          </a:p>
        </p:txBody>
      </p:sp>
    </p:spTree>
    <p:extLst>
      <p:ext uri="{BB962C8B-B14F-4D97-AF65-F5344CB8AC3E}">
        <p14:creationId xmlns:p14="http://schemas.microsoft.com/office/powerpoint/2010/main" val="113244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FF589C-FCEA-4F4A-B969-3DA6B9F49A20}"/>
              </a:ext>
            </a:extLst>
          </p:cNvPr>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Rectangle 5">
            <a:extLst>
              <a:ext uri="{FF2B5EF4-FFF2-40B4-BE49-F238E27FC236}">
                <a16:creationId xmlns:a16="http://schemas.microsoft.com/office/drawing/2014/main" id="{1A6A79CA-99BE-F142-953E-D38D2E162344}"/>
              </a:ext>
            </a:extLst>
          </p:cNvPr>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TextBox 8">
            <a:extLst>
              <a:ext uri="{FF2B5EF4-FFF2-40B4-BE49-F238E27FC236}">
                <a16:creationId xmlns:a16="http://schemas.microsoft.com/office/drawing/2014/main" id="{5C7A5707-169A-D144-8573-7CFE49EED1B1}"/>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3600" b="1" dirty="0">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8" name="Date Placeholder 4">
            <a:extLst>
              <a:ext uri="{FF2B5EF4-FFF2-40B4-BE49-F238E27FC236}">
                <a16:creationId xmlns:a16="http://schemas.microsoft.com/office/drawing/2014/main" id="{4C64AD35-663B-634B-AF33-468114A62CA4}"/>
              </a:ext>
            </a:extLst>
          </p:cNvPr>
          <p:cNvSpPr>
            <a:spLocks noGrp="1"/>
          </p:cNvSpPr>
          <p:nvPr>
            <p:ph type="dt" sz="half" idx="10"/>
          </p:nvPr>
        </p:nvSpPr>
        <p:spPr/>
        <p:txBody>
          <a:bodyPr/>
          <a:lstStyle>
            <a:lvl1pPr>
              <a:defRPr/>
            </a:lvl1pPr>
          </a:lstStyle>
          <a:p>
            <a:pPr>
              <a:defRPr/>
            </a:pPr>
            <a:fld id="{9FF9EDEC-507F-4D43-8B6B-097707A4251E}" type="datetimeFigureOut">
              <a:rPr lang="en-US"/>
              <a:pPr>
                <a:defRPr/>
              </a:pPr>
              <a:t>3/28/2021</a:t>
            </a:fld>
            <a:endParaRPr lang="en-US" dirty="0"/>
          </a:p>
        </p:txBody>
      </p:sp>
      <p:sp>
        <p:nvSpPr>
          <p:cNvPr id="9" name="Footer Placeholder 5">
            <a:extLst>
              <a:ext uri="{FF2B5EF4-FFF2-40B4-BE49-F238E27FC236}">
                <a16:creationId xmlns:a16="http://schemas.microsoft.com/office/drawing/2014/main" id="{6AAA205E-B93B-7543-8207-1ED6342FDFDF}"/>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5E7B5620-2979-5D4A-BB32-86AE5951D696}"/>
              </a:ext>
            </a:extLst>
          </p:cNvPr>
          <p:cNvSpPr>
            <a:spLocks noGrp="1"/>
          </p:cNvSpPr>
          <p:nvPr>
            <p:ph type="sldNum" sz="quarter" idx="12"/>
          </p:nvPr>
        </p:nvSpPr>
        <p:spPr/>
        <p:txBody>
          <a:bodyPr/>
          <a:lstStyle>
            <a:lvl1pPr>
              <a:defRPr/>
            </a:lvl1pPr>
          </a:lstStyle>
          <a:p>
            <a:pPr>
              <a:defRPr/>
            </a:pPr>
            <a:fld id="{5E536C67-B9BA-2442-9E85-DFBED6C001FA}" type="slidenum">
              <a:rPr lang="en-US"/>
              <a:pPr>
                <a:defRPr/>
              </a:pPr>
              <a:t>‹#›</a:t>
            </a:fld>
            <a:endParaRPr lang="en-US" dirty="0"/>
          </a:p>
        </p:txBody>
      </p:sp>
    </p:spTree>
    <p:extLst>
      <p:ext uri="{BB962C8B-B14F-4D97-AF65-F5344CB8AC3E}">
        <p14:creationId xmlns:p14="http://schemas.microsoft.com/office/powerpoint/2010/main" val="283674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43F538-3C20-524A-A0B4-F0F70D87F254}"/>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8" name="TextBox 7">
            <a:extLst>
              <a:ext uri="{FF2B5EF4-FFF2-40B4-BE49-F238E27FC236}">
                <a16:creationId xmlns:a16="http://schemas.microsoft.com/office/drawing/2014/main" id="{B42523C6-31DA-5449-ADD3-9276F180E548}"/>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3600" b="1" dirty="0">
                <a:solidFill>
                  <a:srgbClr val="B870B8"/>
                </a:solidFill>
              </a:rPr>
              <a:t>+</a:t>
            </a:r>
          </a:p>
        </p:txBody>
      </p:sp>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Date Placeholder 6">
            <a:extLst>
              <a:ext uri="{FF2B5EF4-FFF2-40B4-BE49-F238E27FC236}">
                <a16:creationId xmlns:a16="http://schemas.microsoft.com/office/drawing/2014/main" id="{E3E4E1F0-671C-2448-BAB0-7BF67DB982BF}"/>
              </a:ext>
            </a:extLst>
          </p:cNvPr>
          <p:cNvSpPr>
            <a:spLocks noGrp="1"/>
          </p:cNvSpPr>
          <p:nvPr>
            <p:ph type="dt" sz="half" idx="10"/>
          </p:nvPr>
        </p:nvSpPr>
        <p:spPr/>
        <p:txBody>
          <a:bodyPr/>
          <a:lstStyle>
            <a:lvl1pPr>
              <a:defRPr/>
            </a:lvl1pPr>
          </a:lstStyle>
          <a:p>
            <a:pPr>
              <a:defRPr/>
            </a:pPr>
            <a:fld id="{ADCC666C-B783-C54A-AD76-2BBC9859D6AD}" type="datetimeFigureOut">
              <a:rPr lang="en-US"/>
              <a:pPr>
                <a:defRPr/>
              </a:pPr>
              <a:t>3/28/2021</a:t>
            </a:fld>
            <a:endParaRPr lang="en-US" dirty="0"/>
          </a:p>
        </p:txBody>
      </p:sp>
      <p:sp>
        <p:nvSpPr>
          <p:cNvPr id="10" name="Footer Placeholder 7">
            <a:extLst>
              <a:ext uri="{FF2B5EF4-FFF2-40B4-BE49-F238E27FC236}">
                <a16:creationId xmlns:a16="http://schemas.microsoft.com/office/drawing/2014/main" id="{8477D815-FA3C-0440-8861-678A1534A3B0}"/>
              </a:ext>
            </a:extLst>
          </p:cNvPr>
          <p:cNvSpPr>
            <a:spLocks noGrp="1"/>
          </p:cNvSpPr>
          <p:nvPr>
            <p:ph type="ftr" sz="quarter" idx="11"/>
          </p:nvPr>
        </p:nvSpPr>
        <p:spPr/>
        <p:txBody>
          <a:bodyPr/>
          <a:lstStyle>
            <a:lvl1pPr>
              <a:defRPr/>
            </a:lvl1pPr>
          </a:lstStyle>
          <a:p>
            <a:pPr>
              <a:defRPr/>
            </a:pPr>
            <a:endParaRPr lang="en-US" dirty="0"/>
          </a:p>
        </p:txBody>
      </p:sp>
      <p:sp>
        <p:nvSpPr>
          <p:cNvPr id="11" name="Slide Number Placeholder 8">
            <a:extLst>
              <a:ext uri="{FF2B5EF4-FFF2-40B4-BE49-F238E27FC236}">
                <a16:creationId xmlns:a16="http://schemas.microsoft.com/office/drawing/2014/main" id="{A0B53C91-C01B-7F4F-AFE1-EBED77D23AC8}"/>
              </a:ext>
            </a:extLst>
          </p:cNvPr>
          <p:cNvSpPr>
            <a:spLocks noGrp="1"/>
          </p:cNvSpPr>
          <p:nvPr>
            <p:ph type="sldNum" sz="quarter" idx="12"/>
          </p:nvPr>
        </p:nvSpPr>
        <p:spPr/>
        <p:txBody>
          <a:bodyPr/>
          <a:lstStyle>
            <a:lvl1pPr>
              <a:defRPr/>
            </a:lvl1pPr>
          </a:lstStyle>
          <a:p>
            <a:pPr>
              <a:defRPr/>
            </a:pPr>
            <a:fld id="{EE0CE7F4-12D4-8945-B556-6B281EEE5361}" type="slidenum">
              <a:rPr lang="en-US"/>
              <a:pPr>
                <a:defRPr/>
              </a:pPr>
              <a:t>‹#›</a:t>
            </a:fld>
            <a:endParaRPr lang="en-US" dirty="0"/>
          </a:p>
        </p:txBody>
      </p:sp>
    </p:spTree>
    <p:extLst>
      <p:ext uri="{BB962C8B-B14F-4D97-AF65-F5344CB8AC3E}">
        <p14:creationId xmlns:p14="http://schemas.microsoft.com/office/powerpoint/2010/main" val="418483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BA452A2-55B4-8243-A4D3-1B8857F83899}"/>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3600" b="1" dirty="0">
                <a:solidFill>
                  <a:srgbClr val="B870B8"/>
                </a:solidFill>
              </a:rPr>
              <a:t>+</a:t>
            </a:r>
          </a:p>
        </p:txBody>
      </p:sp>
      <p:sp>
        <p:nvSpPr>
          <p:cNvPr id="6" name="Rectangle 5">
            <a:extLst>
              <a:ext uri="{FF2B5EF4-FFF2-40B4-BE49-F238E27FC236}">
                <a16:creationId xmlns:a16="http://schemas.microsoft.com/office/drawing/2014/main" id="{C4D3567F-FC4A-3540-AED6-61AE076038E7}"/>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4">
            <a:extLst>
              <a:ext uri="{FF2B5EF4-FFF2-40B4-BE49-F238E27FC236}">
                <a16:creationId xmlns:a16="http://schemas.microsoft.com/office/drawing/2014/main" id="{2DBEB016-6C23-B94E-923C-B8AEAA8DEB1B}"/>
              </a:ext>
            </a:extLst>
          </p:cNvPr>
          <p:cNvSpPr>
            <a:spLocks noGrp="1"/>
          </p:cNvSpPr>
          <p:nvPr>
            <p:ph type="dt" sz="half" idx="15"/>
          </p:nvPr>
        </p:nvSpPr>
        <p:spPr/>
        <p:txBody>
          <a:bodyPr/>
          <a:lstStyle>
            <a:lvl1pPr>
              <a:defRPr/>
            </a:lvl1pPr>
          </a:lstStyle>
          <a:p>
            <a:pPr>
              <a:defRPr/>
            </a:pPr>
            <a:fld id="{C9BA2796-7C6A-2D4D-9BB0-BC5AD0CCE9F3}" type="datetimeFigureOut">
              <a:rPr lang="en-US"/>
              <a:pPr>
                <a:defRPr/>
              </a:pPr>
              <a:t>3/28/2021</a:t>
            </a:fld>
            <a:endParaRPr lang="en-US" dirty="0"/>
          </a:p>
        </p:txBody>
      </p:sp>
      <p:sp>
        <p:nvSpPr>
          <p:cNvPr id="8" name="Footer Placeholder 5">
            <a:extLst>
              <a:ext uri="{FF2B5EF4-FFF2-40B4-BE49-F238E27FC236}">
                <a16:creationId xmlns:a16="http://schemas.microsoft.com/office/drawing/2014/main" id="{8E92AC58-CEED-794F-B60D-97DE12B7E130}"/>
              </a:ext>
            </a:extLst>
          </p:cNvPr>
          <p:cNvSpPr>
            <a:spLocks noGrp="1"/>
          </p:cNvSpPr>
          <p:nvPr>
            <p:ph type="ftr" sz="quarter" idx="16"/>
          </p:nvPr>
        </p:nvSpPr>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A39818F4-2262-5A49-9F3F-35F2B580068C}"/>
              </a:ext>
            </a:extLst>
          </p:cNvPr>
          <p:cNvSpPr>
            <a:spLocks noGrp="1"/>
          </p:cNvSpPr>
          <p:nvPr>
            <p:ph type="sldNum" sz="quarter" idx="17"/>
          </p:nvPr>
        </p:nvSpPr>
        <p:spPr/>
        <p:txBody>
          <a:bodyPr/>
          <a:lstStyle>
            <a:lvl1pPr>
              <a:defRPr/>
            </a:lvl1pPr>
          </a:lstStyle>
          <a:p>
            <a:pPr>
              <a:defRPr/>
            </a:pPr>
            <a:fld id="{06417031-BD36-6441-AE03-99B128B1287E}" type="slidenum">
              <a:rPr lang="en-US"/>
              <a:pPr>
                <a:defRPr/>
              </a:pPr>
              <a:t>‹#›</a:t>
            </a:fld>
            <a:endParaRPr lang="en-US" dirty="0"/>
          </a:p>
        </p:txBody>
      </p:sp>
    </p:spTree>
    <p:extLst>
      <p:ext uri="{BB962C8B-B14F-4D97-AF65-F5344CB8AC3E}">
        <p14:creationId xmlns:p14="http://schemas.microsoft.com/office/powerpoint/2010/main" val="182707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F36CC7-EB3C-4045-A4AB-EE9034A69577}"/>
              </a:ext>
            </a:extLst>
          </p:cNvPr>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TextBox 7">
            <a:extLst>
              <a:ext uri="{FF2B5EF4-FFF2-40B4-BE49-F238E27FC236}">
                <a16:creationId xmlns:a16="http://schemas.microsoft.com/office/drawing/2014/main" id="{EC7624E1-927D-BE45-ACDC-991AFEED570C}"/>
              </a:ext>
            </a:extLst>
          </p:cNvPr>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fontAlgn="base">
              <a:spcBef>
                <a:spcPct val="0"/>
              </a:spcBef>
              <a:spcAft>
                <a:spcPct val="0"/>
              </a:spcAft>
              <a:defRPr>
                <a:solidFill>
                  <a:schemeClr val="tx1"/>
                </a:solidFill>
                <a:latin typeface="Rockwell" panose="02060603020205020403" pitchFamily="18" charset="77"/>
              </a:defRPr>
            </a:lvl6pPr>
            <a:lvl7pPr marL="2971800" indent="-228600" fontAlgn="base">
              <a:spcBef>
                <a:spcPct val="0"/>
              </a:spcBef>
              <a:spcAft>
                <a:spcPct val="0"/>
              </a:spcAft>
              <a:defRPr>
                <a:solidFill>
                  <a:schemeClr val="tx1"/>
                </a:solidFill>
                <a:latin typeface="Rockwell" panose="02060603020205020403" pitchFamily="18" charset="77"/>
              </a:defRPr>
            </a:lvl7pPr>
            <a:lvl8pPr marL="3429000" indent="-228600" fontAlgn="base">
              <a:spcBef>
                <a:spcPct val="0"/>
              </a:spcBef>
              <a:spcAft>
                <a:spcPct val="0"/>
              </a:spcAft>
              <a:defRPr>
                <a:solidFill>
                  <a:schemeClr val="tx1"/>
                </a:solidFill>
                <a:latin typeface="Rockwell" panose="02060603020205020403" pitchFamily="18" charset="77"/>
              </a:defRPr>
            </a:lvl8pPr>
            <a:lvl9pPr marL="3886200" indent="-228600" fontAlgn="base">
              <a:spcBef>
                <a:spcPct val="0"/>
              </a:spcBef>
              <a:spcAft>
                <a:spcPct val="0"/>
              </a:spcAft>
              <a:defRPr>
                <a:solidFill>
                  <a:schemeClr val="tx1"/>
                </a:solidFill>
                <a:latin typeface="Rockwell" panose="02060603020205020403" pitchFamily="18" charset="77"/>
              </a:defRPr>
            </a:lvl9pPr>
          </a:lstStyle>
          <a:p>
            <a:pPr eaLnBrk="1" hangingPunct="1"/>
            <a:r>
              <a:rPr lang="en-US" altLang="en-US" sz="3600" b="1" dirty="0">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8" name="Date Placeholder 4">
            <a:extLst>
              <a:ext uri="{FF2B5EF4-FFF2-40B4-BE49-F238E27FC236}">
                <a16:creationId xmlns:a16="http://schemas.microsoft.com/office/drawing/2014/main" id="{89B1CA84-377A-4B4C-8AA7-685341A77789}"/>
              </a:ext>
            </a:extLst>
          </p:cNvPr>
          <p:cNvSpPr>
            <a:spLocks noGrp="1"/>
          </p:cNvSpPr>
          <p:nvPr>
            <p:ph type="dt" sz="half" idx="17"/>
          </p:nvPr>
        </p:nvSpPr>
        <p:spPr/>
        <p:txBody>
          <a:bodyPr/>
          <a:lstStyle>
            <a:lvl1pPr>
              <a:defRPr/>
            </a:lvl1pPr>
          </a:lstStyle>
          <a:p>
            <a:pPr>
              <a:defRPr/>
            </a:pPr>
            <a:fld id="{EE7E87E9-795C-F145-86E8-124BE1FEAA4D}" type="datetimeFigureOut">
              <a:rPr lang="en-US"/>
              <a:pPr>
                <a:defRPr/>
              </a:pPr>
              <a:t>3/28/2021</a:t>
            </a:fld>
            <a:endParaRPr lang="en-US" dirty="0"/>
          </a:p>
        </p:txBody>
      </p:sp>
      <p:sp>
        <p:nvSpPr>
          <p:cNvPr id="9" name="Footer Placeholder 5">
            <a:extLst>
              <a:ext uri="{FF2B5EF4-FFF2-40B4-BE49-F238E27FC236}">
                <a16:creationId xmlns:a16="http://schemas.microsoft.com/office/drawing/2014/main" id="{C2CF1B26-FEE2-9B4F-A161-EEE91BAA1826}"/>
              </a:ext>
            </a:extLst>
          </p:cNvPr>
          <p:cNvSpPr>
            <a:spLocks noGrp="1"/>
          </p:cNvSpPr>
          <p:nvPr>
            <p:ph type="ftr" sz="quarter" idx="18"/>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E91A3AA4-BD4C-AF44-8B12-0F92C8F72EF5}"/>
              </a:ext>
            </a:extLst>
          </p:cNvPr>
          <p:cNvSpPr>
            <a:spLocks noGrp="1"/>
          </p:cNvSpPr>
          <p:nvPr>
            <p:ph type="sldNum" sz="quarter" idx="19"/>
          </p:nvPr>
        </p:nvSpPr>
        <p:spPr/>
        <p:txBody>
          <a:bodyPr/>
          <a:lstStyle>
            <a:lvl1pPr>
              <a:defRPr/>
            </a:lvl1pPr>
          </a:lstStyle>
          <a:p>
            <a:pPr>
              <a:defRPr/>
            </a:pPr>
            <a:fld id="{6243B306-9CAE-1B46-BB16-2DC144C0A22A}" type="slidenum">
              <a:rPr lang="en-US"/>
              <a:pPr>
                <a:defRPr/>
              </a:pPr>
              <a:t>‹#›</a:t>
            </a:fld>
            <a:endParaRPr lang="en-US" dirty="0"/>
          </a:p>
        </p:txBody>
      </p:sp>
    </p:spTree>
    <p:extLst>
      <p:ext uri="{BB962C8B-B14F-4D97-AF65-F5344CB8AC3E}">
        <p14:creationId xmlns:p14="http://schemas.microsoft.com/office/powerpoint/2010/main" val="333982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C030A8C-174D-0944-8EEC-D13CCB8F4435}"/>
              </a:ext>
            </a:extLst>
          </p:cNvPr>
          <p:cNvSpPr>
            <a:spLocks noGrp="1" noChangeArrowheads="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3075" name="Text Placeholder 2">
            <a:extLst>
              <a:ext uri="{FF2B5EF4-FFF2-40B4-BE49-F238E27FC236}">
                <a16:creationId xmlns:a16="http://schemas.microsoft.com/office/drawing/2014/main" id="{6B911A98-6A1F-D14A-AB4F-CFCC55D4B719}"/>
              </a:ext>
            </a:extLst>
          </p:cNvPr>
          <p:cNvSpPr>
            <a:spLocks noGrp="1" noChangeArrowheads="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1244ED53-43FB-A943-A7B5-8E29D1BA918A}"/>
              </a:ext>
            </a:extLst>
          </p:cNvPr>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100" smtClean="0">
                <a:solidFill>
                  <a:schemeClr val="tx1">
                    <a:lumMod val="65000"/>
                    <a:lumOff val="35000"/>
                  </a:schemeClr>
                </a:solidFill>
                <a:latin typeface="+mn-lt"/>
              </a:defRPr>
            </a:lvl1pPr>
          </a:lstStyle>
          <a:p>
            <a:pPr>
              <a:defRPr/>
            </a:pPr>
            <a:fld id="{8BBE895E-464E-F040-B380-18C6112C0DDC}" type="datetimeFigureOut">
              <a:rPr lang="en-US"/>
              <a:pPr>
                <a:defRPr/>
              </a:pPr>
              <a:t>3/28/2021</a:t>
            </a:fld>
            <a:endParaRPr lang="en-US" dirty="0"/>
          </a:p>
        </p:txBody>
      </p:sp>
      <p:sp>
        <p:nvSpPr>
          <p:cNvPr id="5" name="Footer Placeholder 4">
            <a:extLst>
              <a:ext uri="{FF2B5EF4-FFF2-40B4-BE49-F238E27FC236}">
                <a16:creationId xmlns:a16="http://schemas.microsoft.com/office/drawing/2014/main" id="{3A9B2A75-799B-E74F-9FAB-9DE3D3A891C4}"/>
              </a:ext>
            </a:extLst>
          </p:cNvPr>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lumMod val="65000"/>
                    <a:lumOff val="3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E1BBAA45-9E62-3848-AE75-B102A5D5BF47}"/>
              </a:ext>
            </a:extLst>
          </p:cNvPr>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chemeClr val="bg1"/>
                </a:solidFill>
                <a:latin typeface="+mn-lt"/>
              </a:defRPr>
            </a:lvl1pPr>
          </a:lstStyle>
          <a:p>
            <a:pPr>
              <a:defRPr/>
            </a:pPr>
            <a:fld id="{C431D643-397F-094F-9653-1FA1F1CC659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txStyles>
    <p:titleStyle>
      <a:lvl1pPr algn="l" rtl="0" fontAlgn="base">
        <a:spcBef>
          <a:spcPct val="0"/>
        </a:spcBef>
        <a:spcAft>
          <a:spcPct val="0"/>
        </a:spcAft>
        <a:defRPr sz="3600" kern="12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Rockwell" panose="02060603020205020403" pitchFamily="18" charset="77"/>
        </a:defRPr>
      </a:lvl2pPr>
      <a:lvl3pPr algn="l" rtl="0" fontAlgn="base">
        <a:spcBef>
          <a:spcPct val="0"/>
        </a:spcBef>
        <a:spcAft>
          <a:spcPct val="0"/>
        </a:spcAft>
        <a:defRPr sz="3600">
          <a:solidFill>
            <a:schemeClr val="accent1"/>
          </a:solidFill>
          <a:latin typeface="Rockwell" panose="02060603020205020403" pitchFamily="18" charset="77"/>
        </a:defRPr>
      </a:lvl3pPr>
      <a:lvl4pPr algn="l" rtl="0" fontAlgn="base">
        <a:spcBef>
          <a:spcPct val="0"/>
        </a:spcBef>
        <a:spcAft>
          <a:spcPct val="0"/>
        </a:spcAft>
        <a:defRPr sz="3600">
          <a:solidFill>
            <a:schemeClr val="accent1"/>
          </a:solidFill>
          <a:latin typeface="Rockwell" panose="02060603020205020403" pitchFamily="18" charset="77"/>
        </a:defRPr>
      </a:lvl4pPr>
      <a:lvl5pPr algn="l" rtl="0" fontAlgn="base">
        <a:spcBef>
          <a:spcPct val="0"/>
        </a:spcBef>
        <a:spcAft>
          <a:spcPct val="0"/>
        </a:spcAft>
        <a:defRPr sz="3600">
          <a:solidFill>
            <a:schemeClr val="accent1"/>
          </a:solidFill>
          <a:latin typeface="Rockwell" panose="02060603020205020403" pitchFamily="18" charset="77"/>
        </a:defRPr>
      </a:lvl5pPr>
      <a:lvl6pPr marL="457200" algn="l" rtl="0" fontAlgn="base">
        <a:spcBef>
          <a:spcPct val="0"/>
        </a:spcBef>
        <a:spcAft>
          <a:spcPct val="0"/>
        </a:spcAft>
        <a:defRPr sz="3600">
          <a:solidFill>
            <a:schemeClr val="accent1"/>
          </a:solidFill>
          <a:latin typeface="Rockwell" panose="02060603020205020403" pitchFamily="18" charset="77"/>
        </a:defRPr>
      </a:lvl6pPr>
      <a:lvl7pPr marL="914400" algn="l" rtl="0" fontAlgn="base">
        <a:spcBef>
          <a:spcPct val="0"/>
        </a:spcBef>
        <a:spcAft>
          <a:spcPct val="0"/>
        </a:spcAft>
        <a:defRPr sz="3600">
          <a:solidFill>
            <a:schemeClr val="accent1"/>
          </a:solidFill>
          <a:latin typeface="Rockwell" panose="02060603020205020403" pitchFamily="18" charset="77"/>
        </a:defRPr>
      </a:lvl7pPr>
      <a:lvl8pPr marL="1371600" algn="l" rtl="0" fontAlgn="base">
        <a:spcBef>
          <a:spcPct val="0"/>
        </a:spcBef>
        <a:spcAft>
          <a:spcPct val="0"/>
        </a:spcAft>
        <a:defRPr sz="3600">
          <a:solidFill>
            <a:schemeClr val="accent1"/>
          </a:solidFill>
          <a:latin typeface="Rockwell" panose="02060603020205020403" pitchFamily="18" charset="77"/>
        </a:defRPr>
      </a:lvl8pPr>
      <a:lvl9pPr marL="1828800" algn="l" rtl="0" fontAlgn="base">
        <a:spcBef>
          <a:spcPct val="0"/>
        </a:spcBef>
        <a:spcAft>
          <a:spcPct val="0"/>
        </a:spcAft>
        <a:defRPr sz="3600">
          <a:solidFill>
            <a:schemeClr val="accent1"/>
          </a:solidFill>
          <a:latin typeface="Rockwell" panose="02060603020205020403" pitchFamily="18" charset="77"/>
        </a:defRPr>
      </a:lvl9pPr>
    </p:titleStyle>
    <p:bodyStyle>
      <a:lvl1pPr marL="228600" indent="-228600" algn="l" rtl="0" fontAlgn="base">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2pPr>
      <a:lvl3pPr marL="6858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fontAlgn="base">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4pPr>
      <a:lvl5pPr marL="1143000" indent="-228600" algn="l" rtl="0" fontAlgn="base">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youtu.be/VBPg1k0SIRM" TargetMode="External"/><Relationship Id="rId5" Type="http://schemas.openxmlformats.org/officeDocument/2006/relationships/hyperlink" Target="https://www.theguardian.com/environment/2020/oct/06/a-nine-point-plan-for-the-uk-to-achieve-net-zero-carbon-emissions"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10A47897-080B-2447-BB40-AE8AC5DBD25F}"/>
              </a:ext>
            </a:extLst>
          </p:cNvPr>
          <p:cNvSpPr>
            <a:spLocks noGrp="1" noChangeArrowheads="1"/>
          </p:cNvSpPr>
          <p:nvPr>
            <p:ph type="ctrTitle"/>
          </p:nvPr>
        </p:nvSpPr>
        <p:spPr>
          <a:xfrm>
            <a:off x="430213" y="922338"/>
            <a:ext cx="3983037" cy="2198687"/>
          </a:xfrm>
        </p:spPr>
        <p:txBody>
          <a:bodyPr/>
          <a:lstStyle/>
          <a:p>
            <a:r>
              <a:rPr lang="en-US" altLang="en-US" dirty="0">
                <a:solidFill>
                  <a:schemeClr val="bg1"/>
                </a:solidFill>
              </a:rPr>
              <a:t>Net Zero Emissions – what it means for you</a:t>
            </a:r>
          </a:p>
        </p:txBody>
      </p:sp>
      <p:sp>
        <p:nvSpPr>
          <p:cNvPr id="3" name="Subtitle 2">
            <a:extLst>
              <a:ext uri="{FF2B5EF4-FFF2-40B4-BE49-F238E27FC236}">
                <a16:creationId xmlns:a16="http://schemas.microsoft.com/office/drawing/2014/main" id="{D3D98293-689F-1A42-90CD-5B010AFA3BCA}"/>
              </a:ext>
            </a:extLst>
          </p:cNvPr>
          <p:cNvSpPr>
            <a:spLocks noGrp="1"/>
          </p:cNvSpPr>
          <p:nvPr>
            <p:ph type="subTitle" idx="1"/>
          </p:nvPr>
        </p:nvSpPr>
        <p:spPr>
          <a:xfrm>
            <a:off x="430213" y="3121025"/>
            <a:ext cx="4038600" cy="747713"/>
          </a:xfrm>
        </p:spPr>
        <p:txBody>
          <a:bodyPr rtlCol="0">
            <a:normAutofit/>
          </a:bodyPr>
          <a:lstStyle/>
          <a:p>
            <a:pPr fontAlgn="auto">
              <a:spcAft>
                <a:spcPts val="0"/>
              </a:spcAft>
              <a:defRPr/>
            </a:pPr>
            <a:r>
              <a:rPr lang="en-US" sz="1600" dirty="0">
                <a:solidFill>
                  <a:schemeClr val="bg1"/>
                </a:solidFill>
              </a:rPr>
              <a:t>West Suffolk Hive March 2021</a:t>
            </a:r>
          </a:p>
          <a:p>
            <a:pPr fontAlgn="auto">
              <a:spcAft>
                <a:spcPts val="0"/>
              </a:spcAft>
              <a:defRPr/>
            </a:pPr>
            <a:r>
              <a:rPr lang="en-US" sz="1600" dirty="0">
                <a:solidFill>
                  <a:schemeClr val="bg1"/>
                </a:solidFill>
              </a:rPr>
              <a:t>Oliver Ingwall King</a:t>
            </a:r>
          </a:p>
        </p:txBody>
      </p:sp>
      <p:pic>
        <p:nvPicPr>
          <p:cNvPr id="26627" name="Picture 3">
            <a:extLst>
              <a:ext uri="{FF2B5EF4-FFF2-40B4-BE49-F238E27FC236}">
                <a16:creationId xmlns:a16="http://schemas.microsoft.com/office/drawing/2014/main" id="{A649B4A5-25C8-064F-ACED-19519EBAFA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3863" y="247650"/>
            <a:ext cx="21272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a:extLst>
              <a:ext uri="{FF2B5EF4-FFF2-40B4-BE49-F238E27FC236}">
                <a16:creationId xmlns:a16="http://schemas.microsoft.com/office/drawing/2014/main" id="{8E65F089-F0DA-1C4A-8558-4B2D7200F27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4675188"/>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title="Chart">
            <a:extLst>
              <a:ext uri="{FF2B5EF4-FFF2-40B4-BE49-F238E27FC236}">
                <a16:creationId xmlns:a16="http://schemas.microsoft.com/office/drawing/2014/main" id="{DDD069EF-C4B3-7E47-983A-957D44622734}"/>
              </a:ext>
            </a:extLst>
          </p:cNvPr>
          <p:cNvGraphicFramePr>
            <a:graphicFrameLocks/>
          </p:cNvGraphicFramePr>
          <p:nvPr>
            <p:extLst>
              <p:ext uri="{D42A27DB-BD31-4B8C-83A1-F6EECF244321}">
                <p14:modId xmlns:p14="http://schemas.microsoft.com/office/powerpoint/2010/main" val="1040438591"/>
              </p:ext>
            </p:extLst>
          </p:nvPr>
        </p:nvGraphicFramePr>
        <p:xfrm>
          <a:off x="4572255" y="2361490"/>
          <a:ext cx="2088000" cy="2052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DEFD-0311-4B03-AA72-0D176140A460}"/>
              </a:ext>
            </a:extLst>
          </p:cNvPr>
          <p:cNvSpPr>
            <a:spLocks noGrp="1"/>
          </p:cNvSpPr>
          <p:nvPr>
            <p:ph type="title"/>
          </p:nvPr>
        </p:nvSpPr>
        <p:spPr>
          <a:xfrm>
            <a:off x="506505" y="4424082"/>
            <a:ext cx="6191157" cy="833718"/>
          </a:xfrm>
        </p:spPr>
        <p:txBody>
          <a:bodyPr wrap="square" anchor="b">
            <a:normAutofit/>
          </a:bodyPr>
          <a:lstStyle/>
          <a:p>
            <a:pPr>
              <a:lnSpc>
                <a:spcPct val="90000"/>
              </a:lnSpc>
            </a:pPr>
            <a:r>
              <a:rPr lang="en-GB" dirty="0"/>
              <a:t>UK progress GHG Emissions (carbon footprint)</a:t>
            </a:r>
            <a:endParaRPr lang="en-GB"/>
          </a:p>
        </p:txBody>
      </p:sp>
      <p:pic>
        <p:nvPicPr>
          <p:cNvPr id="5" name="Content Placeholder 4">
            <a:extLst>
              <a:ext uri="{FF2B5EF4-FFF2-40B4-BE49-F238E27FC236}">
                <a16:creationId xmlns:a16="http://schemas.microsoft.com/office/drawing/2014/main" id="{E07D7947-6F23-4B11-AA21-3E8A029179DD}"/>
              </a:ext>
            </a:extLst>
          </p:cNvPr>
          <p:cNvPicPr>
            <a:picLocks noGrp="1" noChangeAspect="1"/>
          </p:cNvPicPr>
          <p:nvPr>
            <p:ph type="pic" idx="1"/>
          </p:nvPr>
        </p:nvPicPr>
        <p:blipFill rotWithShape="1">
          <a:blip r:embed="rId3"/>
          <a:stretch/>
        </p:blipFill>
        <p:spPr>
          <a:xfrm>
            <a:off x="277905" y="616357"/>
            <a:ext cx="6378389" cy="3412438"/>
          </a:xfrm>
          <a:noFill/>
        </p:spPr>
      </p:pic>
      <p:sp>
        <p:nvSpPr>
          <p:cNvPr id="10" name="Text Placeholder 3">
            <a:extLst>
              <a:ext uri="{FF2B5EF4-FFF2-40B4-BE49-F238E27FC236}">
                <a16:creationId xmlns:a16="http://schemas.microsoft.com/office/drawing/2014/main" id="{5626018A-CA31-42AD-8CAA-FF5B810C81E3}"/>
              </a:ext>
            </a:extLst>
          </p:cNvPr>
          <p:cNvSpPr>
            <a:spLocks noGrp="1"/>
          </p:cNvSpPr>
          <p:nvPr>
            <p:ph type="body" sz="half" idx="2"/>
          </p:nvPr>
        </p:nvSpPr>
        <p:spPr>
          <a:xfrm>
            <a:off x="506505" y="5257799"/>
            <a:ext cx="6191157" cy="885825"/>
          </a:xfrm>
        </p:spPr>
        <p:txBody>
          <a:bodyPr/>
          <a:lstStyle/>
          <a:p>
            <a:endParaRPr lang="en-US"/>
          </a:p>
        </p:txBody>
      </p:sp>
    </p:spTree>
    <p:extLst>
      <p:ext uri="{BB962C8B-B14F-4D97-AF65-F5344CB8AC3E}">
        <p14:creationId xmlns:p14="http://schemas.microsoft.com/office/powerpoint/2010/main" val="243022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8939-D2FE-4941-BB55-4E047C226ADB}"/>
              </a:ext>
            </a:extLst>
          </p:cNvPr>
          <p:cNvSpPr>
            <a:spLocks noGrp="1"/>
          </p:cNvSpPr>
          <p:nvPr>
            <p:ph type="title"/>
          </p:nvPr>
        </p:nvSpPr>
        <p:spPr/>
        <p:txBody>
          <a:bodyPr/>
          <a:lstStyle/>
          <a:p>
            <a:r>
              <a:rPr lang="en-GB" dirty="0"/>
              <a:t>Suffolk Emissions</a:t>
            </a:r>
          </a:p>
        </p:txBody>
      </p:sp>
      <p:sp>
        <p:nvSpPr>
          <p:cNvPr id="3" name="Text Placeholder 2">
            <a:extLst>
              <a:ext uri="{FF2B5EF4-FFF2-40B4-BE49-F238E27FC236}">
                <a16:creationId xmlns:a16="http://schemas.microsoft.com/office/drawing/2014/main" id="{960E48E6-EDE7-4F93-AFC2-3C82B4158234}"/>
              </a:ext>
            </a:extLst>
          </p:cNvPr>
          <p:cNvSpPr>
            <a:spLocks noGrp="1"/>
          </p:cNvSpPr>
          <p:nvPr>
            <p:ph type="body" idx="1"/>
          </p:nvPr>
        </p:nvSpPr>
        <p:spPr/>
        <p:txBody>
          <a:bodyPr/>
          <a:lstStyle/>
          <a:p>
            <a:r>
              <a:rPr lang="en-GB" dirty="0"/>
              <a:t>And Net Zero</a:t>
            </a:r>
          </a:p>
        </p:txBody>
      </p:sp>
    </p:spTree>
    <p:extLst>
      <p:ext uri="{BB962C8B-B14F-4D97-AF65-F5344CB8AC3E}">
        <p14:creationId xmlns:p14="http://schemas.microsoft.com/office/powerpoint/2010/main" val="203593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56521" y="3195078"/>
            <a:ext cx="6141492" cy="264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600960" y="2226469"/>
            <a:ext cx="6209030" cy="3263504"/>
          </a:xfrm>
        </p:spPr>
        <p:txBody>
          <a:bodyPr/>
          <a:lstStyle/>
          <a:p>
            <a:pPr marL="0" indent="0">
              <a:buNone/>
            </a:pPr>
            <a:r>
              <a:rPr lang="en-GB" sz="2700" dirty="0"/>
              <a:t>Climate and Environment Emergency will be wider than Council Operations</a:t>
            </a:r>
          </a:p>
        </p:txBody>
      </p:sp>
      <p:pic>
        <p:nvPicPr>
          <p:cNvPr id="5" name="Picture 4"/>
          <p:cNvPicPr>
            <a:picLocks noChangeAspect="1"/>
          </p:cNvPicPr>
          <p:nvPr/>
        </p:nvPicPr>
        <p:blipFill>
          <a:blip r:embed="rId4"/>
          <a:stretch>
            <a:fillRect/>
          </a:stretch>
        </p:blipFill>
        <p:spPr>
          <a:xfrm>
            <a:off x="0" y="0"/>
            <a:ext cx="2397760" cy="6722290"/>
          </a:xfrm>
          <a:prstGeom prst="rect">
            <a:avLst/>
          </a:prstGeom>
        </p:spPr>
      </p:pic>
    </p:spTree>
    <p:extLst>
      <p:ext uri="{BB962C8B-B14F-4D97-AF65-F5344CB8AC3E}">
        <p14:creationId xmlns:p14="http://schemas.microsoft.com/office/powerpoint/2010/main" val="404575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Green Suffolk Emissions monitoring</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474" y="1870868"/>
            <a:ext cx="7556499" cy="4440261"/>
          </a:xfrm>
          <a:prstGeom prst="rect">
            <a:avLst/>
          </a:prstGeom>
        </p:spPr>
      </p:pic>
    </p:spTree>
    <p:extLst>
      <p:ext uri="{BB962C8B-B14F-4D97-AF65-F5344CB8AC3E}">
        <p14:creationId xmlns:p14="http://schemas.microsoft.com/office/powerpoint/2010/main" val="349768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9C9159-9123-4B94-8FCF-8CC0AA265FC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286000" y="2336800"/>
            <a:ext cx="6841232" cy="3413760"/>
          </a:xfrm>
        </p:spPr>
      </p:pic>
      <p:pic>
        <p:nvPicPr>
          <p:cNvPr id="6" name="Picture 5">
            <a:extLst>
              <a:ext uri="{FF2B5EF4-FFF2-40B4-BE49-F238E27FC236}">
                <a16:creationId xmlns:a16="http://schemas.microsoft.com/office/drawing/2014/main" id="{83AF29D0-2F28-4E88-A4E2-952BA0BABEBF}"/>
              </a:ext>
            </a:extLst>
          </p:cNvPr>
          <p:cNvPicPr>
            <a:picLocks noChangeAspect="1"/>
          </p:cNvPicPr>
          <p:nvPr/>
        </p:nvPicPr>
        <p:blipFill>
          <a:blip r:embed="rId3"/>
          <a:stretch>
            <a:fillRect/>
          </a:stretch>
        </p:blipFill>
        <p:spPr>
          <a:xfrm>
            <a:off x="0" y="0"/>
            <a:ext cx="2397760" cy="6722290"/>
          </a:xfrm>
          <a:prstGeom prst="rect">
            <a:avLst/>
          </a:prstGeom>
        </p:spPr>
      </p:pic>
      <p:sp>
        <p:nvSpPr>
          <p:cNvPr id="7" name="Title 1">
            <a:extLst>
              <a:ext uri="{FF2B5EF4-FFF2-40B4-BE49-F238E27FC236}">
                <a16:creationId xmlns:a16="http://schemas.microsoft.com/office/drawing/2014/main" id="{F1980E54-C368-4CC0-B38D-41C01FA3D70B}"/>
              </a:ext>
            </a:extLst>
          </p:cNvPr>
          <p:cNvSpPr>
            <a:spLocks noGrp="1"/>
          </p:cNvSpPr>
          <p:nvPr>
            <p:ph type="title"/>
          </p:nvPr>
        </p:nvSpPr>
        <p:spPr>
          <a:xfrm>
            <a:off x="2672080" y="365760"/>
            <a:ext cx="5382894" cy="1234440"/>
          </a:xfrm>
        </p:spPr>
        <p:txBody>
          <a:bodyPr/>
          <a:lstStyle/>
          <a:p>
            <a:r>
              <a:rPr lang="en-GB" dirty="0"/>
              <a:t>Suffolk Climate Emergency Plan</a:t>
            </a:r>
          </a:p>
        </p:txBody>
      </p:sp>
    </p:spTree>
    <p:extLst>
      <p:ext uri="{BB962C8B-B14F-4D97-AF65-F5344CB8AC3E}">
        <p14:creationId xmlns:p14="http://schemas.microsoft.com/office/powerpoint/2010/main" val="294055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8939-D2FE-4941-BB55-4E047C226ADB}"/>
              </a:ext>
            </a:extLst>
          </p:cNvPr>
          <p:cNvSpPr>
            <a:spLocks noGrp="1"/>
          </p:cNvSpPr>
          <p:nvPr>
            <p:ph type="title"/>
          </p:nvPr>
        </p:nvSpPr>
        <p:spPr/>
        <p:txBody>
          <a:bodyPr/>
          <a:lstStyle/>
          <a:p>
            <a:r>
              <a:rPr lang="en-GB" dirty="0"/>
              <a:t>West Suffolk Emissions</a:t>
            </a:r>
          </a:p>
        </p:txBody>
      </p:sp>
      <p:sp>
        <p:nvSpPr>
          <p:cNvPr id="3" name="Text Placeholder 2">
            <a:extLst>
              <a:ext uri="{FF2B5EF4-FFF2-40B4-BE49-F238E27FC236}">
                <a16:creationId xmlns:a16="http://schemas.microsoft.com/office/drawing/2014/main" id="{960E48E6-EDE7-4F93-AFC2-3C82B4158234}"/>
              </a:ext>
            </a:extLst>
          </p:cNvPr>
          <p:cNvSpPr>
            <a:spLocks noGrp="1"/>
          </p:cNvSpPr>
          <p:nvPr>
            <p:ph type="body" idx="1"/>
          </p:nvPr>
        </p:nvSpPr>
        <p:spPr/>
        <p:txBody>
          <a:bodyPr/>
          <a:lstStyle/>
          <a:p>
            <a:r>
              <a:rPr lang="en-GB" dirty="0"/>
              <a:t>And Net Zero</a:t>
            </a:r>
          </a:p>
        </p:txBody>
      </p:sp>
    </p:spTree>
    <p:extLst>
      <p:ext uri="{BB962C8B-B14F-4D97-AF65-F5344CB8AC3E}">
        <p14:creationId xmlns:p14="http://schemas.microsoft.com/office/powerpoint/2010/main" val="161042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52E340-D71D-4855-A440-3A9D01AA8A14}"/>
              </a:ext>
            </a:extLst>
          </p:cNvPr>
          <p:cNvSpPr>
            <a:spLocks noGrp="1"/>
          </p:cNvSpPr>
          <p:nvPr>
            <p:ph type="title"/>
          </p:nvPr>
        </p:nvSpPr>
        <p:spPr>
          <a:xfrm>
            <a:off x="498474" y="134471"/>
            <a:ext cx="7556313" cy="995082"/>
          </a:xfrm>
        </p:spPr>
        <p:txBody>
          <a:bodyPr wrap="square" anchor="b">
            <a:normAutofit/>
          </a:bodyPr>
          <a:lstStyle/>
          <a:p>
            <a:r>
              <a:rPr lang="en-US" dirty="0"/>
              <a:t>West Suffolk GHG Emissions</a:t>
            </a:r>
          </a:p>
        </p:txBody>
      </p:sp>
      <p:pic>
        <p:nvPicPr>
          <p:cNvPr id="5" name="Picture 4">
            <a:extLst>
              <a:ext uri="{FF2B5EF4-FFF2-40B4-BE49-F238E27FC236}">
                <a16:creationId xmlns:a16="http://schemas.microsoft.com/office/drawing/2014/main" id="{50C503A6-8E05-4E8A-904A-5E7FB106AE7B}"/>
              </a:ext>
            </a:extLst>
          </p:cNvPr>
          <p:cNvPicPr>
            <a:picLocks noChangeAspect="1"/>
          </p:cNvPicPr>
          <p:nvPr/>
        </p:nvPicPr>
        <p:blipFill>
          <a:blip r:embed="rId3"/>
          <a:stretch>
            <a:fillRect/>
          </a:stretch>
        </p:blipFill>
        <p:spPr>
          <a:xfrm>
            <a:off x="822590" y="1981200"/>
            <a:ext cx="6908269" cy="4144963"/>
          </a:xfrm>
          <a:prstGeom prst="rect">
            <a:avLst/>
          </a:prstGeom>
          <a:noFill/>
        </p:spPr>
      </p:pic>
      <p:sp>
        <p:nvSpPr>
          <p:cNvPr id="11" name="Text Placeholder 3">
            <a:extLst>
              <a:ext uri="{FF2B5EF4-FFF2-40B4-BE49-F238E27FC236}">
                <a16:creationId xmlns:a16="http://schemas.microsoft.com/office/drawing/2014/main" id="{53DCAA7F-5152-4623-A5A4-1BCDBE339CC1}"/>
              </a:ext>
            </a:extLst>
          </p:cNvPr>
          <p:cNvSpPr>
            <a:spLocks noGrp="1"/>
          </p:cNvSpPr>
          <p:nvPr>
            <p:ph type="body" sz="half" idx="2"/>
          </p:nvPr>
        </p:nvSpPr>
        <p:spPr>
          <a:xfrm>
            <a:off x="498518" y="1129553"/>
            <a:ext cx="7558960" cy="774700"/>
          </a:xfrm>
        </p:spPr>
        <p:txBody>
          <a:bodyPr wrap="square" anchor="t">
            <a:normAutofit/>
          </a:bodyPr>
          <a:lstStyle/>
          <a:p>
            <a:pPr>
              <a:lnSpc>
                <a:spcPct val="90000"/>
              </a:lnSpc>
            </a:pPr>
            <a:r>
              <a:rPr lang="en-GB" sz="2000"/>
              <a:t>Local Authority territorial CO</a:t>
            </a:r>
            <a:r>
              <a:rPr lang="en-GB" sz="2000" baseline="-25000"/>
              <a:t>2</a:t>
            </a:r>
            <a:r>
              <a:rPr lang="en-GB" sz="2000"/>
              <a:t> emissions estimates within the scope of influence of Local Authorities 2005-2018 (kt CO2) </a:t>
            </a:r>
            <a:endParaRPr lang="en-US" sz="2000"/>
          </a:p>
        </p:txBody>
      </p:sp>
    </p:spTree>
    <p:extLst>
      <p:ext uri="{BB962C8B-B14F-4D97-AF65-F5344CB8AC3E}">
        <p14:creationId xmlns:p14="http://schemas.microsoft.com/office/powerpoint/2010/main" val="3709060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FD68-0502-4110-9C36-3AF68A59ED3B}"/>
              </a:ext>
            </a:extLst>
          </p:cNvPr>
          <p:cNvSpPr>
            <a:spLocks noGrp="1"/>
          </p:cNvSpPr>
          <p:nvPr>
            <p:ph type="title"/>
          </p:nvPr>
        </p:nvSpPr>
        <p:spPr>
          <a:xfrm>
            <a:off x="380555" y="2571750"/>
            <a:ext cx="3255264" cy="1162050"/>
          </a:xfrm>
        </p:spPr>
        <p:txBody>
          <a:bodyPr wrap="square" anchor="b">
            <a:normAutofit/>
          </a:bodyPr>
          <a:lstStyle/>
          <a:p>
            <a:pPr>
              <a:lnSpc>
                <a:spcPct val="90000"/>
              </a:lnSpc>
            </a:pPr>
            <a:r>
              <a:rPr lang="en-GB" dirty="0"/>
              <a:t>West Suffolk Council Net Zero Emissions</a:t>
            </a:r>
            <a:endParaRPr lang="en-GB"/>
          </a:p>
        </p:txBody>
      </p:sp>
      <p:sp>
        <p:nvSpPr>
          <p:cNvPr id="9" name="Text Placeholder 3">
            <a:extLst>
              <a:ext uri="{FF2B5EF4-FFF2-40B4-BE49-F238E27FC236}">
                <a16:creationId xmlns:a16="http://schemas.microsoft.com/office/drawing/2014/main" id="{D525DDFB-E933-4B0B-B0CC-54713C8A607D}"/>
              </a:ext>
            </a:extLst>
          </p:cNvPr>
          <p:cNvSpPr>
            <a:spLocks noGrp="1"/>
          </p:cNvSpPr>
          <p:nvPr>
            <p:ph type="body" sz="half" idx="2"/>
          </p:nvPr>
        </p:nvSpPr>
        <p:spPr>
          <a:xfrm>
            <a:off x="381093" y="3733800"/>
            <a:ext cx="3255264" cy="2392363"/>
          </a:xfrm>
        </p:spPr>
        <p:txBody>
          <a:bodyPr/>
          <a:lstStyle/>
          <a:p>
            <a:endParaRPr lang="en-US"/>
          </a:p>
        </p:txBody>
      </p:sp>
      <p:graphicFrame>
        <p:nvGraphicFramePr>
          <p:cNvPr id="5" name="Content Placeholder 2">
            <a:extLst>
              <a:ext uri="{FF2B5EF4-FFF2-40B4-BE49-F238E27FC236}">
                <a16:creationId xmlns:a16="http://schemas.microsoft.com/office/drawing/2014/main" id="{C5F0D067-3CE3-489A-90E4-8111A6198A30}"/>
              </a:ext>
            </a:extLst>
          </p:cNvPr>
          <p:cNvGraphicFramePr>
            <a:graphicFrameLocks noGrp="1"/>
          </p:cNvGraphicFramePr>
          <p:nvPr>
            <p:ph idx="1"/>
            <p:extLst>
              <p:ext uri="{D42A27DB-BD31-4B8C-83A1-F6EECF244321}">
                <p14:modId xmlns:p14="http://schemas.microsoft.com/office/powerpoint/2010/main" val="681946201"/>
              </p:ext>
            </p:extLst>
          </p:nvPr>
        </p:nvGraphicFramePr>
        <p:xfrm>
          <a:off x="4168775" y="273050"/>
          <a:ext cx="4597399"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478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B40A-0C63-4DFB-A621-15406F12A85C}"/>
              </a:ext>
            </a:extLst>
          </p:cNvPr>
          <p:cNvSpPr>
            <a:spLocks noGrp="1"/>
          </p:cNvSpPr>
          <p:nvPr>
            <p:ph type="title"/>
          </p:nvPr>
        </p:nvSpPr>
        <p:spPr/>
        <p:txBody>
          <a:bodyPr/>
          <a:lstStyle/>
          <a:p>
            <a:r>
              <a:rPr lang="en-GB" dirty="0"/>
              <a:t>Net Zero Trajectory and Carbon Budgets</a:t>
            </a:r>
          </a:p>
        </p:txBody>
      </p:sp>
      <p:graphicFrame>
        <p:nvGraphicFramePr>
          <p:cNvPr id="6" name="Content Placeholder 5">
            <a:extLst>
              <a:ext uri="{FF2B5EF4-FFF2-40B4-BE49-F238E27FC236}">
                <a16:creationId xmlns:a16="http://schemas.microsoft.com/office/drawing/2014/main" id="{1B147DAF-1917-4163-8266-687689185176}"/>
              </a:ext>
            </a:extLst>
          </p:cNvPr>
          <p:cNvGraphicFramePr>
            <a:graphicFrameLocks noGrp="1"/>
          </p:cNvGraphicFramePr>
          <p:nvPr>
            <p:ph idx="1"/>
          </p:nvPr>
        </p:nvGraphicFramePr>
        <p:xfrm>
          <a:off x="498475" y="1981200"/>
          <a:ext cx="7556500" cy="4144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97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FC25-CACD-478C-99C6-AE8897080118}"/>
              </a:ext>
            </a:extLst>
          </p:cNvPr>
          <p:cNvSpPr>
            <a:spLocks noGrp="1"/>
          </p:cNvSpPr>
          <p:nvPr>
            <p:ph type="title"/>
          </p:nvPr>
        </p:nvSpPr>
        <p:spPr/>
        <p:txBody>
          <a:bodyPr/>
          <a:lstStyle/>
          <a:p>
            <a:r>
              <a:rPr lang="en-GB" dirty="0"/>
              <a:t>What progress is being made?</a:t>
            </a:r>
          </a:p>
        </p:txBody>
      </p:sp>
      <p:sp>
        <p:nvSpPr>
          <p:cNvPr id="3" name="Content Placeholder 2">
            <a:extLst>
              <a:ext uri="{FF2B5EF4-FFF2-40B4-BE49-F238E27FC236}">
                <a16:creationId xmlns:a16="http://schemas.microsoft.com/office/drawing/2014/main" id="{1BFFF4CA-3848-4CA6-A8B6-446945512006}"/>
              </a:ext>
            </a:extLst>
          </p:cNvPr>
          <p:cNvSpPr>
            <a:spLocks noGrp="1"/>
          </p:cNvSpPr>
          <p:nvPr>
            <p:ph idx="1"/>
          </p:nvPr>
        </p:nvSpPr>
        <p:spPr>
          <a:xfrm>
            <a:off x="498475" y="1778000"/>
            <a:ext cx="7556500" cy="4348163"/>
          </a:xfrm>
        </p:spPr>
        <p:txBody>
          <a:bodyPr/>
          <a:lstStyle/>
          <a:p>
            <a:r>
              <a:rPr lang="en-GB" dirty="0"/>
              <a:t>Ongoing</a:t>
            </a:r>
          </a:p>
          <a:p>
            <a:pPr lvl="1"/>
            <a:r>
              <a:rPr lang="en-GB" dirty="0"/>
              <a:t>Improving efficiency of buildings</a:t>
            </a:r>
          </a:p>
          <a:p>
            <a:pPr lvl="1"/>
            <a:r>
              <a:rPr lang="en-GB" dirty="0"/>
              <a:t>Reducing impact of operations</a:t>
            </a:r>
          </a:p>
          <a:p>
            <a:pPr lvl="1"/>
            <a:r>
              <a:rPr lang="en-GB" dirty="0"/>
              <a:t>Investing in renewable energy</a:t>
            </a:r>
          </a:p>
          <a:p>
            <a:r>
              <a:rPr lang="en-GB" dirty="0"/>
              <a:t>Public Sector Decarbonisation Scheme funding – </a:t>
            </a:r>
          </a:p>
          <a:p>
            <a:pPr lvl="1"/>
            <a:r>
              <a:rPr lang="en-GB" dirty="0"/>
              <a:t>ASHP to replace gas boilers at three sites – 100% or hybrid</a:t>
            </a:r>
          </a:p>
          <a:p>
            <a:pPr lvl="1"/>
            <a:r>
              <a:rPr lang="en-GB" dirty="0"/>
              <a:t>300 </a:t>
            </a:r>
            <a:r>
              <a:rPr lang="en-GB" dirty="0" err="1"/>
              <a:t>kWp</a:t>
            </a:r>
            <a:r>
              <a:rPr lang="en-GB" dirty="0"/>
              <a:t> of more solar PV</a:t>
            </a:r>
          </a:p>
          <a:p>
            <a:pPr lvl="1"/>
            <a:r>
              <a:rPr lang="en-GB" dirty="0"/>
              <a:t>Further battery energy storage</a:t>
            </a:r>
          </a:p>
          <a:p>
            <a:r>
              <a:rPr lang="en-GB" dirty="0"/>
              <a:t>Transport</a:t>
            </a:r>
          </a:p>
          <a:p>
            <a:pPr lvl="1"/>
            <a:r>
              <a:rPr lang="en-GB" dirty="0"/>
              <a:t>Some movement on potential alternative fuels</a:t>
            </a:r>
          </a:p>
          <a:p>
            <a:pPr lvl="1"/>
            <a:endParaRPr lang="en-GB" dirty="0"/>
          </a:p>
        </p:txBody>
      </p:sp>
    </p:spTree>
    <p:extLst>
      <p:ext uri="{BB962C8B-B14F-4D97-AF65-F5344CB8AC3E}">
        <p14:creationId xmlns:p14="http://schemas.microsoft.com/office/powerpoint/2010/main" val="391324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C13B7555-5918-1B43-9E5B-B1865C209EB9}"/>
              </a:ext>
            </a:extLst>
          </p:cNvPr>
          <p:cNvSpPr>
            <a:spLocks noGrp="1" noChangeArrowheads="1"/>
          </p:cNvSpPr>
          <p:nvPr>
            <p:ph type="title"/>
          </p:nvPr>
        </p:nvSpPr>
        <p:spPr>
          <a:xfrm>
            <a:off x="498475" y="484189"/>
            <a:ext cx="7556500" cy="1422104"/>
          </a:xfrm>
        </p:spPr>
        <p:txBody>
          <a:bodyPr/>
          <a:lstStyle/>
          <a:p>
            <a:pPr>
              <a:spcBef>
                <a:spcPts val="1800"/>
              </a:spcBef>
            </a:pPr>
            <a:r>
              <a:rPr lang="en-US" altLang="en-US" sz="3200" dirty="0"/>
              <a:t>Oliver Ingwall King </a:t>
            </a:r>
            <a:br>
              <a:rPr lang="en-US" altLang="en-US" sz="3200" dirty="0"/>
            </a:br>
            <a:r>
              <a:rPr lang="en-US" altLang="en-US" sz="2000" dirty="0"/>
              <a:t>MIEMA Low Carbon Consultant</a:t>
            </a:r>
            <a:br>
              <a:rPr lang="en-US" altLang="en-US" sz="2800" dirty="0"/>
            </a:br>
            <a:r>
              <a:rPr lang="en-US" altLang="en-US" sz="2400" dirty="0"/>
              <a:t>Energy Advisor, West Suffolk Council</a:t>
            </a:r>
            <a:endParaRPr lang="en-US" altLang="en-US" dirty="0"/>
          </a:p>
        </p:txBody>
      </p:sp>
      <p:sp>
        <p:nvSpPr>
          <p:cNvPr id="3" name="Content Placeholder 2">
            <a:extLst>
              <a:ext uri="{FF2B5EF4-FFF2-40B4-BE49-F238E27FC236}">
                <a16:creationId xmlns:a16="http://schemas.microsoft.com/office/drawing/2014/main" id="{EBF04F59-920B-294F-95B9-820C31F46813}"/>
              </a:ext>
            </a:extLst>
          </p:cNvPr>
          <p:cNvSpPr>
            <a:spLocks noGrp="1"/>
          </p:cNvSpPr>
          <p:nvPr>
            <p:ph idx="1"/>
          </p:nvPr>
        </p:nvSpPr>
        <p:spPr>
          <a:xfrm>
            <a:off x="498475" y="2355742"/>
            <a:ext cx="7556500" cy="3770421"/>
          </a:xfrm>
        </p:spPr>
        <p:txBody>
          <a:bodyPr rtlCol="0">
            <a:normAutofit/>
          </a:bodyPr>
          <a:lstStyle/>
          <a:p>
            <a:pPr fontAlgn="auto">
              <a:spcAft>
                <a:spcPts val="0"/>
              </a:spcAft>
              <a:defRPr/>
            </a:pPr>
            <a:r>
              <a:rPr lang="en-US" dirty="0">
                <a:solidFill>
                  <a:schemeClr val="tx1">
                    <a:lumMod val="65000"/>
                    <a:lumOff val="35000"/>
                  </a:schemeClr>
                </a:solidFill>
              </a:rPr>
              <a:t>Energy management, energy efficiency auditing / organisation carbon management</a:t>
            </a:r>
          </a:p>
          <a:p>
            <a:pPr fontAlgn="auto">
              <a:spcAft>
                <a:spcPts val="0"/>
              </a:spcAft>
              <a:defRPr/>
            </a:pPr>
            <a:r>
              <a:rPr lang="en-US" dirty="0">
                <a:solidFill>
                  <a:schemeClr val="tx1">
                    <a:lumMod val="65000"/>
                    <a:lumOff val="35000"/>
                  </a:schemeClr>
                </a:solidFill>
              </a:rPr>
              <a:t>Environment and sustainability strategy</a:t>
            </a:r>
          </a:p>
          <a:p>
            <a:pPr fontAlgn="auto">
              <a:spcAft>
                <a:spcPts val="0"/>
              </a:spcAft>
              <a:defRPr/>
            </a:pPr>
            <a:r>
              <a:rPr lang="en-US" dirty="0">
                <a:solidFill>
                  <a:schemeClr val="tx1">
                    <a:lumMod val="65000"/>
                    <a:lumOff val="35000"/>
                  </a:schemeClr>
                </a:solidFill>
              </a:rPr>
              <a:t>Carbon footprinting</a:t>
            </a:r>
          </a:p>
          <a:p>
            <a:pPr fontAlgn="auto">
              <a:spcAft>
                <a:spcPts val="0"/>
              </a:spcAft>
              <a:defRPr/>
            </a:pPr>
            <a:r>
              <a:rPr lang="en-US" dirty="0">
                <a:solidFill>
                  <a:schemeClr val="tx1">
                    <a:lumMod val="65000"/>
                    <a:lumOff val="35000"/>
                  </a:schemeClr>
                </a:solidFill>
              </a:rPr>
              <a:t>Procurement tools</a:t>
            </a:r>
          </a:p>
          <a:p>
            <a:pPr fontAlgn="auto">
              <a:spcAft>
                <a:spcPts val="0"/>
              </a:spcAft>
              <a:defRPr/>
            </a:pPr>
            <a:r>
              <a:rPr lang="en-US" dirty="0">
                <a:solidFill>
                  <a:schemeClr val="tx1">
                    <a:lumMod val="65000"/>
                    <a:lumOff val="35000"/>
                  </a:schemeClr>
                </a:solidFill>
              </a:rPr>
              <a:t>Communication and behavior change</a:t>
            </a:r>
          </a:p>
          <a:p>
            <a:pPr fontAlgn="auto">
              <a:spcAft>
                <a:spcPts val="0"/>
              </a:spcAft>
              <a:defRPr/>
            </a:pPr>
            <a:r>
              <a:rPr lang="en-US" dirty="0">
                <a:solidFill>
                  <a:schemeClr val="tx1">
                    <a:lumMod val="65000"/>
                    <a:lumOff val="35000"/>
                  </a:schemeClr>
                </a:solidFill>
              </a:rPr>
              <a:t>Measurement and verification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8939-D2FE-4941-BB55-4E047C226ADB}"/>
              </a:ext>
            </a:extLst>
          </p:cNvPr>
          <p:cNvSpPr>
            <a:spLocks noGrp="1"/>
          </p:cNvSpPr>
          <p:nvPr>
            <p:ph type="title"/>
          </p:nvPr>
        </p:nvSpPr>
        <p:spPr/>
        <p:txBody>
          <a:bodyPr/>
          <a:lstStyle/>
          <a:p>
            <a:r>
              <a:rPr lang="en-GB" dirty="0"/>
              <a:t>Our Emissions – yours and mine</a:t>
            </a:r>
          </a:p>
        </p:txBody>
      </p:sp>
      <p:sp>
        <p:nvSpPr>
          <p:cNvPr id="3" name="Text Placeholder 2">
            <a:extLst>
              <a:ext uri="{FF2B5EF4-FFF2-40B4-BE49-F238E27FC236}">
                <a16:creationId xmlns:a16="http://schemas.microsoft.com/office/drawing/2014/main" id="{960E48E6-EDE7-4F93-AFC2-3C82B4158234}"/>
              </a:ext>
            </a:extLst>
          </p:cNvPr>
          <p:cNvSpPr>
            <a:spLocks noGrp="1"/>
          </p:cNvSpPr>
          <p:nvPr>
            <p:ph type="body" idx="1"/>
          </p:nvPr>
        </p:nvSpPr>
        <p:spPr/>
        <p:txBody>
          <a:bodyPr/>
          <a:lstStyle/>
          <a:p>
            <a:r>
              <a:rPr lang="en-GB" dirty="0"/>
              <a:t>And Net Zero</a:t>
            </a:r>
          </a:p>
        </p:txBody>
      </p:sp>
    </p:spTree>
    <p:extLst>
      <p:ext uri="{BB962C8B-B14F-4D97-AF65-F5344CB8AC3E}">
        <p14:creationId xmlns:p14="http://schemas.microsoft.com/office/powerpoint/2010/main" val="30999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EE6A-32EE-BE46-B74B-6E021A8306E8}"/>
              </a:ext>
            </a:extLst>
          </p:cNvPr>
          <p:cNvSpPr>
            <a:spLocks noGrp="1"/>
          </p:cNvSpPr>
          <p:nvPr>
            <p:ph type="title"/>
          </p:nvPr>
        </p:nvSpPr>
        <p:spPr/>
        <p:txBody>
          <a:bodyPr/>
          <a:lstStyle/>
          <a:p>
            <a:r>
              <a:rPr lang="en-GB" dirty="0"/>
              <a:t>Net Zero Emissions</a:t>
            </a:r>
          </a:p>
        </p:txBody>
      </p:sp>
      <p:sp>
        <p:nvSpPr>
          <p:cNvPr id="3" name="Content Placeholder 2">
            <a:extLst>
              <a:ext uri="{FF2B5EF4-FFF2-40B4-BE49-F238E27FC236}">
                <a16:creationId xmlns:a16="http://schemas.microsoft.com/office/drawing/2014/main" id="{5FCC4351-7550-C54F-8EAE-8F8334D52CC5}"/>
              </a:ext>
            </a:extLst>
          </p:cNvPr>
          <p:cNvSpPr>
            <a:spLocks noGrp="1"/>
          </p:cNvSpPr>
          <p:nvPr>
            <p:ph idx="1"/>
          </p:nvPr>
        </p:nvSpPr>
        <p:spPr/>
        <p:txBody>
          <a:bodyPr/>
          <a:lstStyle/>
          <a:p>
            <a:pPr marL="0" indent="0">
              <a:buNone/>
            </a:pPr>
            <a:r>
              <a:rPr lang="en-GB" dirty="0"/>
              <a:t>We need:</a:t>
            </a:r>
          </a:p>
          <a:p>
            <a:r>
              <a:rPr lang="en-GB" dirty="0"/>
              <a:t>Carbon footprint</a:t>
            </a:r>
          </a:p>
          <a:p>
            <a:r>
              <a:rPr lang="en-GB" dirty="0"/>
              <a:t>Need a plan – action plan and target</a:t>
            </a:r>
          </a:p>
          <a:p>
            <a:r>
              <a:rPr lang="en-GB" dirty="0"/>
              <a:t>Take action</a:t>
            </a:r>
          </a:p>
          <a:p>
            <a:r>
              <a:rPr lang="en-GB" dirty="0"/>
              <a:t>Measure and report</a:t>
            </a:r>
          </a:p>
          <a:p>
            <a:r>
              <a:rPr lang="en-GB" dirty="0"/>
              <a:t>Keep positive and keep making progress</a:t>
            </a:r>
          </a:p>
        </p:txBody>
      </p:sp>
    </p:spTree>
    <p:extLst>
      <p:ext uri="{BB962C8B-B14F-4D97-AF65-F5344CB8AC3E}">
        <p14:creationId xmlns:p14="http://schemas.microsoft.com/office/powerpoint/2010/main" val="505510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FD2C-B63D-B649-A200-5EED0190C509}"/>
              </a:ext>
            </a:extLst>
          </p:cNvPr>
          <p:cNvSpPr>
            <a:spLocks noGrp="1"/>
          </p:cNvSpPr>
          <p:nvPr>
            <p:ph type="title"/>
          </p:nvPr>
        </p:nvSpPr>
        <p:spPr>
          <a:xfrm>
            <a:off x="498475" y="469900"/>
            <a:ext cx="7556500" cy="1116012"/>
          </a:xfrm>
        </p:spPr>
        <p:txBody>
          <a:bodyPr/>
          <a:lstStyle/>
          <a:p>
            <a:r>
              <a:rPr lang="en-GB" dirty="0"/>
              <a:t>Carbon Footprint</a:t>
            </a:r>
          </a:p>
        </p:txBody>
      </p:sp>
      <p:sp>
        <p:nvSpPr>
          <p:cNvPr id="3" name="Content Placeholder 2">
            <a:extLst>
              <a:ext uri="{FF2B5EF4-FFF2-40B4-BE49-F238E27FC236}">
                <a16:creationId xmlns:a16="http://schemas.microsoft.com/office/drawing/2014/main" id="{D3D55AE7-D4CD-6B44-A1DC-38BFEF6A157E}"/>
              </a:ext>
            </a:extLst>
          </p:cNvPr>
          <p:cNvSpPr>
            <a:spLocks noGrp="1"/>
          </p:cNvSpPr>
          <p:nvPr>
            <p:ph idx="1"/>
          </p:nvPr>
        </p:nvSpPr>
        <p:spPr>
          <a:xfrm>
            <a:off x="498475" y="1048871"/>
            <a:ext cx="7556500" cy="4144963"/>
          </a:xfrm>
        </p:spPr>
        <p:txBody>
          <a:bodyPr/>
          <a:lstStyle/>
          <a:p>
            <a:r>
              <a:rPr lang="en-GB" dirty="0"/>
              <a:t>I’ll show you mine</a:t>
            </a:r>
          </a:p>
          <a:p>
            <a:endParaRPr lang="en-GB" dirty="0"/>
          </a:p>
          <a:p>
            <a:endParaRPr lang="en-GB" dirty="0"/>
          </a:p>
          <a:p>
            <a:endParaRPr lang="en-GB" dirty="0"/>
          </a:p>
          <a:p>
            <a:endParaRPr lang="en-GB" dirty="0"/>
          </a:p>
          <a:p>
            <a:endParaRPr lang="en-GB" dirty="0"/>
          </a:p>
          <a:p>
            <a:pPr marL="0" indent="0">
              <a:buNone/>
            </a:pPr>
            <a:endParaRPr lang="en-GB" dirty="0"/>
          </a:p>
          <a:p>
            <a:pPr>
              <a:spcBef>
                <a:spcPts val="0"/>
              </a:spcBef>
            </a:pPr>
            <a:endParaRPr lang="en-GB" sz="1600" dirty="0"/>
          </a:p>
          <a:p>
            <a:pPr>
              <a:spcBef>
                <a:spcPts val="0"/>
              </a:spcBef>
            </a:pPr>
            <a:endParaRPr lang="en-GB" sz="1600" dirty="0"/>
          </a:p>
          <a:p>
            <a:pPr>
              <a:spcBef>
                <a:spcPts val="0"/>
              </a:spcBef>
            </a:pPr>
            <a:endParaRPr lang="en-GB" sz="1600" dirty="0"/>
          </a:p>
          <a:p>
            <a:pPr>
              <a:spcBef>
                <a:spcPts val="0"/>
              </a:spcBef>
            </a:pPr>
            <a:r>
              <a:rPr lang="en-GB" sz="1600" dirty="0"/>
              <a:t>House / Building</a:t>
            </a:r>
          </a:p>
          <a:p>
            <a:pPr>
              <a:spcBef>
                <a:spcPts val="0"/>
              </a:spcBef>
            </a:pPr>
            <a:r>
              <a:rPr lang="en-GB" sz="1600" dirty="0"/>
              <a:t>Car</a:t>
            </a:r>
          </a:p>
          <a:p>
            <a:pPr>
              <a:spcBef>
                <a:spcPts val="0"/>
              </a:spcBef>
            </a:pPr>
            <a:r>
              <a:rPr lang="en-GB" sz="1600" dirty="0"/>
              <a:t>Transport and Travel</a:t>
            </a:r>
          </a:p>
          <a:p>
            <a:pPr>
              <a:spcBef>
                <a:spcPts val="0"/>
              </a:spcBef>
            </a:pPr>
            <a:r>
              <a:rPr lang="en-GB" sz="1600" dirty="0"/>
              <a:t>Waste and Water</a:t>
            </a:r>
          </a:p>
          <a:p>
            <a:pPr>
              <a:spcBef>
                <a:spcPts val="0"/>
              </a:spcBef>
            </a:pPr>
            <a:r>
              <a:rPr lang="en-GB" sz="1600" dirty="0"/>
              <a:t>Secondary </a:t>
            </a:r>
          </a:p>
          <a:p>
            <a:endParaRPr lang="en-GB" dirty="0"/>
          </a:p>
        </p:txBody>
      </p:sp>
      <p:pic>
        <p:nvPicPr>
          <p:cNvPr id="4" name="Picture 3" descr="A screenshot of a cell phone&#10;&#10;Description automatically generated">
            <a:extLst>
              <a:ext uri="{FF2B5EF4-FFF2-40B4-BE49-F238E27FC236}">
                <a16:creationId xmlns:a16="http://schemas.microsoft.com/office/drawing/2014/main" id="{EEFFC515-A845-F141-9D8B-B4EF1EFE244A}"/>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309655" y="1664166"/>
            <a:ext cx="6511925" cy="3117724"/>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950459A0-4055-EF43-807E-197814BBB895}"/>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4876800" y="3736648"/>
            <a:ext cx="3957545" cy="2832127"/>
          </a:xfrm>
          <a:prstGeom prst="rect">
            <a:avLst/>
          </a:prstGeom>
        </p:spPr>
      </p:pic>
    </p:spTree>
    <p:extLst>
      <p:ext uri="{BB962C8B-B14F-4D97-AF65-F5344CB8AC3E}">
        <p14:creationId xmlns:p14="http://schemas.microsoft.com/office/powerpoint/2010/main" val="3606293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3E51-4A48-4DF2-A601-BFB40F718E91}"/>
              </a:ext>
            </a:extLst>
          </p:cNvPr>
          <p:cNvSpPr>
            <a:spLocks noGrp="1"/>
          </p:cNvSpPr>
          <p:nvPr>
            <p:ph type="title"/>
          </p:nvPr>
        </p:nvSpPr>
        <p:spPr/>
        <p:txBody>
          <a:bodyPr/>
          <a:lstStyle/>
          <a:p>
            <a:r>
              <a:rPr lang="en-GB" dirty="0"/>
              <a:t>What’s your carbon footprint?</a:t>
            </a:r>
          </a:p>
        </p:txBody>
      </p:sp>
      <p:pic>
        <p:nvPicPr>
          <p:cNvPr id="5" name="Content Placeholder 4">
            <a:extLst>
              <a:ext uri="{FF2B5EF4-FFF2-40B4-BE49-F238E27FC236}">
                <a16:creationId xmlns:a16="http://schemas.microsoft.com/office/drawing/2014/main" id="{7D81C63F-5A4F-4659-B8FC-800049682A9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98474" y="1270000"/>
            <a:ext cx="6522085" cy="5426467"/>
          </a:xfrm>
        </p:spPr>
      </p:pic>
    </p:spTree>
    <p:extLst>
      <p:ext uri="{BB962C8B-B14F-4D97-AF65-F5344CB8AC3E}">
        <p14:creationId xmlns:p14="http://schemas.microsoft.com/office/powerpoint/2010/main" val="2183618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EE6A-32EE-BE46-B74B-6E021A8306E8}"/>
              </a:ext>
            </a:extLst>
          </p:cNvPr>
          <p:cNvSpPr>
            <a:spLocks noGrp="1"/>
          </p:cNvSpPr>
          <p:nvPr>
            <p:ph type="title"/>
          </p:nvPr>
        </p:nvSpPr>
        <p:spPr/>
        <p:txBody>
          <a:bodyPr/>
          <a:lstStyle/>
          <a:p>
            <a:r>
              <a:rPr lang="en-GB" dirty="0"/>
              <a:t>What’s my plan?</a:t>
            </a:r>
          </a:p>
        </p:txBody>
      </p:sp>
      <p:sp>
        <p:nvSpPr>
          <p:cNvPr id="3" name="Content Placeholder 2">
            <a:extLst>
              <a:ext uri="{FF2B5EF4-FFF2-40B4-BE49-F238E27FC236}">
                <a16:creationId xmlns:a16="http://schemas.microsoft.com/office/drawing/2014/main" id="{5FCC4351-7550-C54F-8EAE-8F8334D52CC5}"/>
              </a:ext>
            </a:extLst>
          </p:cNvPr>
          <p:cNvSpPr>
            <a:spLocks noGrp="1"/>
          </p:cNvSpPr>
          <p:nvPr>
            <p:ph idx="1"/>
          </p:nvPr>
        </p:nvSpPr>
        <p:spPr>
          <a:xfrm>
            <a:off x="498475" y="1381760"/>
            <a:ext cx="7556500" cy="4744403"/>
          </a:xfrm>
        </p:spPr>
        <p:txBody>
          <a:bodyPr/>
          <a:lstStyle/>
          <a:p>
            <a:r>
              <a:rPr lang="en-GB" dirty="0"/>
              <a:t>Focused on home – insulate, 100% green energy, ASHP</a:t>
            </a:r>
          </a:p>
          <a:p>
            <a:r>
              <a:rPr lang="en-GB" dirty="0"/>
              <a:t>Reduced work commute – myself and wife</a:t>
            </a:r>
          </a:p>
          <a:p>
            <a:r>
              <a:rPr lang="en-GB" dirty="0"/>
              <a:t>Reduced meat</a:t>
            </a:r>
          </a:p>
          <a:p>
            <a:r>
              <a:rPr lang="en-GB" dirty="0"/>
              <a:t>Consider each purchase</a:t>
            </a:r>
          </a:p>
          <a:p>
            <a:pPr lvl="1"/>
            <a:r>
              <a:rPr lang="en-GB" dirty="0"/>
              <a:t>Environmental management</a:t>
            </a:r>
          </a:p>
          <a:p>
            <a:pPr lvl="1"/>
            <a:r>
              <a:rPr lang="en-GB" dirty="0"/>
              <a:t>Carbon footprint</a:t>
            </a:r>
          </a:p>
          <a:p>
            <a:pPr lvl="1"/>
            <a:r>
              <a:rPr lang="en-GB" dirty="0"/>
              <a:t>Emissions reduction activities</a:t>
            </a:r>
          </a:p>
          <a:p>
            <a:pPr lvl="1"/>
            <a:r>
              <a:rPr lang="en-GB" dirty="0"/>
              <a:t>Environmental and ecological impacts</a:t>
            </a:r>
          </a:p>
          <a:p>
            <a:r>
              <a:rPr lang="en-GB" dirty="0"/>
              <a:t>Measure and report</a:t>
            </a:r>
          </a:p>
          <a:p>
            <a:r>
              <a:rPr lang="en-GB" dirty="0"/>
              <a:t>Keep positive and keep making progress</a:t>
            </a:r>
          </a:p>
        </p:txBody>
      </p:sp>
    </p:spTree>
    <p:extLst>
      <p:ext uri="{BB962C8B-B14F-4D97-AF65-F5344CB8AC3E}">
        <p14:creationId xmlns:p14="http://schemas.microsoft.com/office/powerpoint/2010/main" val="1309407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EE6A-32EE-BE46-B74B-6E021A8306E8}"/>
              </a:ext>
            </a:extLst>
          </p:cNvPr>
          <p:cNvSpPr>
            <a:spLocks noGrp="1"/>
          </p:cNvSpPr>
          <p:nvPr>
            <p:ph type="ctrTitle"/>
          </p:nvPr>
        </p:nvSpPr>
        <p:spPr>
          <a:xfrm>
            <a:off x="4800600" y="4624668"/>
            <a:ext cx="4038600" cy="933450"/>
          </a:xfrm>
        </p:spPr>
        <p:txBody>
          <a:bodyPr wrap="square" anchor="t">
            <a:normAutofit/>
          </a:bodyPr>
          <a:lstStyle/>
          <a:p>
            <a:r>
              <a:rPr lang="en-GB" dirty="0"/>
              <a:t>Have you started?</a:t>
            </a:r>
          </a:p>
        </p:txBody>
      </p:sp>
      <p:sp>
        <p:nvSpPr>
          <p:cNvPr id="12" name="Subtitle 2">
            <a:extLst>
              <a:ext uri="{FF2B5EF4-FFF2-40B4-BE49-F238E27FC236}">
                <a16:creationId xmlns:a16="http://schemas.microsoft.com/office/drawing/2014/main" id="{BC6EF16E-52D8-4F45-BC0F-AA6C7B4F02DC}"/>
              </a:ext>
            </a:extLst>
          </p:cNvPr>
          <p:cNvSpPr>
            <a:spLocks noGrp="1"/>
          </p:cNvSpPr>
          <p:nvPr>
            <p:ph type="subTitle" idx="1"/>
          </p:nvPr>
        </p:nvSpPr>
        <p:spPr>
          <a:xfrm>
            <a:off x="4800600" y="5562599"/>
            <a:ext cx="4038600" cy="748553"/>
          </a:xfrm>
        </p:spPr>
        <p:txBody>
          <a:bodyPr/>
          <a:lstStyle/>
          <a:p>
            <a:endParaRPr lang="en-US" dirty="0"/>
          </a:p>
        </p:txBody>
      </p:sp>
      <p:pic>
        <p:nvPicPr>
          <p:cNvPr id="5" name="Picture 4">
            <a:extLst>
              <a:ext uri="{FF2B5EF4-FFF2-40B4-BE49-F238E27FC236}">
                <a16:creationId xmlns:a16="http://schemas.microsoft.com/office/drawing/2014/main" id="{1C9A416B-5677-434E-89D6-02BD5B4AE3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4388" y="228600"/>
            <a:ext cx="2057400" cy="2039112"/>
          </a:xfrm>
          <a:prstGeom prst="rect">
            <a:avLst/>
          </a:prstGeom>
          <a:noFill/>
        </p:spPr>
      </p:pic>
      <p:pic>
        <p:nvPicPr>
          <p:cNvPr id="7" name="Picture 6">
            <a:extLst>
              <a:ext uri="{FF2B5EF4-FFF2-40B4-BE49-F238E27FC236}">
                <a16:creationId xmlns:a16="http://schemas.microsoft.com/office/drawing/2014/main" id="{4A359212-1ACC-4599-9EEE-C5C001974E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02438" y="2377440"/>
            <a:ext cx="2057400" cy="2039112"/>
          </a:xfrm>
          <a:prstGeom prst="rect">
            <a:avLst/>
          </a:prstGeom>
          <a:noFill/>
        </p:spPr>
      </p:pic>
      <p:sp>
        <p:nvSpPr>
          <p:cNvPr id="9" name="Content Placeholder 2">
            <a:extLst>
              <a:ext uri="{FF2B5EF4-FFF2-40B4-BE49-F238E27FC236}">
                <a16:creationId xmlns:a16="http://schemas.microsoft.com/office/drawing/2014/main" id="{DF941E00-4D8C-4116-BB1B-C4EC06D158D6}"/>
              </a:ext>
            </a:extLst>
          </p:cNvPr>
          <p:cNvSpPr txBox="1">
            <a:spLocks/>
          </p:cNvSpPr>
          <p:nvPr/>
        </p:nvSpPr>
        <p:spPr bwMode="auto">
          <a:xfrm>
            <a:off x="6884894" y="546849"/>
            <a:ext cx="1954306" cy="146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normAutofit/>
          </a:bodyPr>
          <a:lstStyle>
            <a:lvl1pPr marL="0" indent="0" algn="ctr" rtl="0" fontAlgn="base">
              <a:spcBef>
                <a:spcPts val="600"/>
              </a:spcBef>
              <a:spcAft>
                <a:spcPct val="0"/>
              </a:spcAft>
              <a:buClr>
                <a:schemeClr val="accent1"/>
              </a:buClr>
              <a:buSzPct val="75000"/>
              <a:buFont typeface="Wingdings" pitchFamily="2" charset="2"/>
              <a:buNone/>
              <a:defRPr sz="4600" kern="1200">
                <a:solidFill>
                  <a:schemeClr val="bg1"/>
                </a:solidFill>
                <a:latin typeface="+mn-lt"/>
                <a:ea typeface="+mn-ea"/>
                <a:cs typeface="+mn-cs"/>
              </a:defRPr>
            </a:lvl1pPr>
            <a:lvl2pPr marL="457200" indent="-228600" algn="l" rtl="0" fontAlgn="base">
              <a:spcBef>
                <a:spcPts val="600"/>
              </a:spcBef>
              <a:spcAft>
                <a:spcPct val="0"/>
              </a:spcAft>
              <a:buClr>
                <a:srgbClr val="B870B8"/>
              </a:buClr>
              <a:buSzPct val="75000"/>
              <a:buFont typeface="Wingdings" pitchFamily="2" charset="2"/>
              <a:buChar char="n"/>
              <a:defRPr sz="1200" kern="1200">
                <a:solidFill>
                  <a:srgbClr val="595959"/>
                </a:solidFill>
                <a:latin typeface="+mn-lt"/>
                <a:ea typeface="+mn-ea"/>
                <a:cs typeface="+mn-cs"/>
              </a:defRPr>
            </a:lvl2pPr>
            <a:lvl3pPr marL="685800" indent="-228600" algn="l" rtl="0" fontAlgn="base">
              <a:spcBef>
                <a:spcPts val="600"/>
              </a:spcBef>
              <a:spcAft>
                <a:spcPct val="0"/>
              </a:spcAft>
              <a:buClr>
                <a:schemeClr val="accent1"/>
              </a:buClr>
              <a:buSzPct val="75000"/>
              <a:buFont typeface="Wingdings" pitchFamily="2" charset="2"/>
              <a:buChar char="n"/>
              <a:defRPr sz="1000" kern="1200">
                <a:solidFill>
                  <a:srgbClr val="595959"/>
                </a:solidFill>
                <a:latin typeface="+mn-lt"/>
                <a:ea typeface="+mn-ea"/>
                <a:cs typeface="+mn-cs"/>
              </a:defRPr>
            </a:lvl3pPr>
            <a:lvl4pPr marL="914400" indent="-228600" algn="l" rtl="0" fontAlgn="base">
              <a:spcBef>
                <a:spcPts val="600"/>
              </a:spcBef>
              <a:spcAft>
                <a:spcPct val="0"/>
              </a:spcAft>
              <a:buClr>
                <a:srgbClr val="B870B8"/>
              </a:buClr>
              <a:buSzPct val="75000"/>
              <a:buFont typeface="Wingdings" pitchFamily="2" charset="2"/>
              <a:buChar char="n"/>
              <a:defRPr sz="900" kern="1200">
                <a:solidFill>
                  <a:srgbClr val="595959"/>
                </a:solidFill>
                <a:latin typeface="+mn-lt"/>
                <a:ea typeface="+mn-ea"/>
                <a:cs typeface="+mn-cs"/>
              </a:defRPr>
            </a:lvl4pPr>
            <a:lvl5pPr marL="1143000" indent="-228600" algn="l" rtl="0" fontAlgn="base">
              <a:spcBef>
                <a:spcPts val="600"/>
              </a:spcBef>
              <a:spcAft>
                <a:spcPct val="0"/>
              </a:spcAft>
              <a:buClr>
                <a:schemeClr val="accent1"/>
              </a:buClr>
              <a:buSzPct val="75000"/>
              <a:buFont typeface="Wingdings" pitchFamily="2" charset="2"/>
              <a:buChar char="n"/>
              <a:defRPr sz="900" kern="1200">
                <a:solidFill>
                  <a:srgbClr val="595959"/>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eaLnBrk="1" hangingPunct="1">
              <a:lnSpc>
                <a:spcPct val="90000"/>
              </a:lnSpc>
            </a:pPr>
            <a:r>
              <a:rPr lang="en-GB" sz="1400" dirty="0">
                <a:hlinkClick r:id="rId5">
                  <a:extLst>
                    <a:ext uri="{A12FA001-AC4F-418D-AE19-62706E023703}">
                      <ahyp:hlinkClr xmlns:ahyp="http://schemas.microsoft.com/office/drawing/2018/hyperlinkcolor" val="tx"/>
                    </a:ext>
                  </a:extLst>
                </a:hlinkClick>
              </a:rPr>
              <a:t>A nine-point plan for the UK to achieve net zero carbon emissions | Environment | The Guardian</a:t>
            </a:r>
            <a:endParaRPr lang="en-GB" sz="1400" dirty="0"/>
          </a:p>
        </p:txBody>
      </p:sp>
      <p:sp>
        <p:nvSpPr>
          <p:cNvPr id="8" name="Text Placeholder 7">
            <a:extLst>
              <a:ext uri="{FF2B5EF4-FFF2-40B4-BE49-F238E27FC236}">
                <a16:creationId xmlns:a16="http://schemas.microsoft.com/office/drawing/2014/main" id="{F69798A8-9D75-40DB-91F3-316CEC5A7280}"/>
              </a:ext>
            </a:extLst>
          </p:cNvPr>
          <p:cNvSpPr>
            <a:spLocks noGrp="1"/>
          </p:cNvSpPr>
          <p:nvPr>
            <p:ph type="body" sz="half" idx="2"/>
          </p:nvPr>
        </p:nvSpPr>
        <p:spPr/>
        <p:txBody>
          <a:bodyPr/>
          <a:lstStyle/>
          <a:p>
            <a:r>
              <a:rPr lang="en-GB" dirty="0"/>
              <a:t>What’s your plan?</a:t>
            </a:r>
          </a:p>
        </p:txBody>
      </p:sp>
      <p:sp>
        <p:nvSpPr>
          <p:cNvPr id="11" name="Content Placeholder 2">
            <a:extLst>
              <a:ext uri="{FF2B5EF4-FFF2-40B4-BE49-F238E27FC236}">
                <a16:creationId xmlns:a16="http://schemas.microsoft.com/office/drawing/2014/main" id="{AC23A318-911C-4DB1-AE53-499BD525F068}"/>
              </a:ext>
            </a:extLst>
          </p:cNvPr>
          <p:cNvSpPr txBox="1">
            <a:spLocks/>
          </p:cNvSpPr>
          <p:nvPr/>
        </p:nvSpPr>
        <p:spPr bwMode="auto">
          <a:xfrm>
            <a:off x="4800600" y="2799947"/>
            <a:ext cx="1664746" cy="141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normAutofit/>
          </a:bodyPr>
          <a:lstStyle>
            <a:lvl1pPr marL="0" indent="0" algn="ctr" rtl="0" fontAlgn="base">
              <a:spcBef>
                <a:spcPts val="600"/>
              </a:spcBef>
              <a:spcAft>
                <a:spcPct val="0"/>
              </a:spcAft>
              <a:buClr>
                <a:schemeClr val="accent1"/>
              </a:buClr>
              <a:buSzPct val="75000"/>
              <a:buFont typeface="Wingdings" pitchFamily="2" charset="2"/>
              <a:buNone/>
              <a:defRPr sz="4600" kern="1200">
                <a:solidFill>
                  <a:schemeClr val="bg1"/>
                </a:solidFill>
                <a:latin typeface="+mn-lt"/>
                <a:ea typeface="+mn-ea"/>
                <a:cs typeface="+mn-cs"/>
              </a:defRPr>
            </a:lvl1pPr>
            <a:lvl2pPr marL="457200" indent="-228600" algn="l" rtl="0" fontAlgn="base">
              <a:spcBef>
                <a:spcPts val="600"/>
              </a:spcBef>
              <a:spcAft>
                <a:spcPct val="0"/>
              </a:spcAft>
              <a:buClr>
                <a:srgbClr val="B870B8"/>
              </a:buClr>
              <a:buSzPct val="75000"/>
              <a:buFont typeface="Wingdings" pitchFamily="2" charset="2"/>
              <a:buChar char="n"/>
              <a:defRPr sz="1200" kern="1200">
                <a:solidFill>
                  <a:srgbClr val="595959"/>
                </a:solidFill>
                <a:latin typeface="+mn-lt"/>
                <a:ea typeface="+mn-ea"/>
                <a:cs typeface="+mn-cs"/>
              </a:defRPr>
            </a:lvl2pPr>
            <a:lvl3pPr marL="685800" indent="-228600" algn="l" rtl="0" fontAlgn="base">
              <a:spcBef>
                <a:spcPts val="600"/>
              </a:spcBef>
              <a:spcAft>
                <a:spcPct val="0"/>
              </a:spcAft>
              <a:buClr>
                <a:schemeClr val="accent1"/>
              </a:buClr>
              <a:buSzPct val="75000"/>
              <a:buFont typeface="Wingdings" pitchFamily="2" charset="2"/>
              <a:buChar char="n"/>
              <a:defRPr sz="1000" kern="1200">
                <a:solidFill>
                  <a:srgbClr val="595959"/>
                </a:solidFill>
                <a:latin typeface="+mn-lt"/>
                <a:ea typeface="+mn-ea"/>
                <a:cs typeface="+mn-cs"/>
              </a:defRPr>
            </a:lvl3pPr>
            <a:lvl4pPr marL="914400" indent="-228600" algn="l" rtl="0" fontAlgn="base">
              <a:spcBef>
                <a:spcPts val="600"/>
              </a:spcBef>
              <a:spcAft>
                <a:spcPct val="0"/>
              </a:spcAft>
              <a:buClr>
                <a:srgbClr val="B870B8"/>
              </a:buClr>
              <a:buSzPct val="75000"/>
              <a:buFont typeface="Wingdings" pitchFamily="2" charset="2"/>
              <a:buChar char="n"/>
              <a:defRPr sz="900" kern="1200">
                <a:solidFill>
                  <a:srgbClr val="595959"/>
                </a:solidFill>
                <a:latin typeface="+mn-lt"/>
                <a:ea typeface="+mn-ea"/>
                <a:cs typeface="+mn-cs"/>
              </a:defRPr>
            </a:lvl4pPr>
            <a:lvl5pPr marL="1143000" indent="-228600" algn="l" rtl="0" fontAlgn="base">
              <a:spcBef>
                <a:spcPts val="600"/>
              </a:spcBef>
              <a:spcAft>
                <a:spcPct val="0"/>
              </a:spcAft>
              <a:buClr>
                <a:schemeClr val="accent1"/>
              </a:buClr>
              <a:buSzPct val="75000"/>
              <a:buFont typeface="Wingdings" pitchFamily="2" charset="2"/>
              <a:buChar char="n"/>
              <a:defRPr sz="900" kern="1200">
                <a:solidFill>
                  <a:srgbClr val="595959"/>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eaLnBrk="1" hangingPunct="1">
              <a:lnSpc>
                <a:spcPct val="90000"/>
              </a:lnSpc>
            </a:pPr>
            <a:r>
              <a:rPr lang="en-GB" sz="1600">
                <a:hlinkClick r:id="rId6">
                  <a:extLst>
                    <a:ext uri="{A12FA001-AC4F-418D-AE19-62706E023703}">
                      <ahyp:hlinkClr xmlns:ahyp="http://schemas.microsoft.com/office/drawing/2018/hyperlinkcolor" val="tx"/>
                    </a:ext>
                  </a:extLst>
                </a:hlinkClick>
              </a:rPr>
              <a:t>https://youtu.be/VBPg1k0SIRM</a:t>
            </a:r>
            <a:endParaRPr lang="en-GB" sz="1600"/>
          </a:p>
          <a:p>
            <a:pPr eaLnBrk="1" hangingPunct="1">
              <a:lnSpc>
                <a:spcPct val="90000"/>
              </a:lnSpc>
            </a:pPr>
            <a:endParaRPr lang="en-GB" sz="1600" dirty="0"/>
          </a:p>
        </p:txBody>
      </p:sp>
    </p:spTree>
    <p:extLst>
      <p:ext uri="{BB962C8B-B14F-4D97-AF65-F5344CB8AC3E}">
        <p14:creationId xmlns:p14="http://schemas.microsoft.com/office/powerpoint/2010/main" val="474543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BFE46A4B-37A7-5E4F-8250-748ED678CC7D}"/>
              </a:ext>
            </a:extLst>
          </p:cNvPr>
          <p:cNvSpPr>
            <a:spLocks noGrp="1" noChangeArrowheads="1"/>
          </p:cNvSpPr>
          <p:nvPr>
            <p:ph type="title"/>
          </p:nvPr>
        </p:nvSpPr>
        <p:spPr/>
        <p:txBody>
          <a:bodyPr>
            <a:normAutofit/>
          </a:bodyPr>
          <a:lstStyle/>
          <a:p>
            <a:r>
              <a:rPr lang="en-US" altLang="en-US" b="1" dirty="0"/>
              <a:t>Net Zero Emissions in our community</a:t>
            </a:r>
            <a:endParaRPr lang="en-US" altLang="en-US" dirty="0"/>
          </a:p>
        </p:txBody>
      </p:sp>
      <p:sp>
        <p:nvSpPr>
          <p:cNvPr id="34818" name="Text Placeholder 2">
            <a:extLst>
              <a:ext uri="{FF2B5EF4-FFF2-40B4-BE49-F238E27FC236}">
                <a16:creationId xmlns:a16="http://schemas.microsoft.com/office/drawing/2014/main" id="{37AE74EC-6B2B-E04D-B35E-C23A125939FC}"/>
              </a:ext>
            </a:extLst>
          </p:cNvPr>
          <p:cNvSpPr>
            <a:spLocks noGrp="1" noChangeArrowheads="1"/>
          </p:cNvSpPr>
          <p:nvPr>
            <p:ph type="body" idx="1"/>
          </p:nvPr>
        </p:nvSpPr>
        <p:spPr>
          <a:xfrm>
            <a:off x="2286000" y="4495800"/>
            <a:ext cx="5638800" cy="1500188"/>
          </a:xfrm>
        </p:spPr>
        <p:txBody>
          <a:bodyPr/>
          <a:lstStyle/>
          <a:p>
            <a:r>
              <a:rPr lang="en-US" altLang="en-US" b="1" dirty="0"/>
              <a:t>I don’t have any answers</a:t>
            </a:r>
            <a:endParaRPr lang="en-US" altLang="en-US" dirty="0"/>
          </a:p>
        </p:txBody>
      </p:sp>
    </p:spTree>
    <p:extLst>
      <p:ext uri="{BB962C8B-B14F-4D97-AF65-F5344CB8AC3E}">
        <p14:creationId xmlns:p14="http://schemas.microsoft.com/office/powerpoint/2010/main" val="207058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EE6A-32EE-BE46-B74B-6E021A8306E8}"/>
              </a:ext>
            </a:extLst>
          </p:cNvPr>
          <p:cNvSpPr>
            <a:spLocks noGrp="1"/>
          </p:cNvSpPr>
          <p:nvPr>
            <p:ph type="title"/>
          </p:nvPr>
        </p:nvSpPr>
        <p:spPr/>
        <p:txBody>
          <a:bodyPr/>
          <a:lstStyle/>
          <a:p>
            <a:r>
              <a:rPr lang="en-GB" dirty="0"/>
              <a:t>How do you make a Net Zero West Suffolk community?</a:t>
            </a:r>
          </a:p>
        </p:txBody>
      </p:sp>
      <p:sp>
        <p:nvSpPr>
          <p:cNvPr id="3" name="Content Placeholder 2">
            <a:extLst>
              <a:ext uri="{FF2B5EF4-FFF2-40B4-BE49-F238E27FC236}">
                <a16:creationId xmlns:a16="http://schemas.microsoft.com/office/drawing/2014/main" id="{5FCC4351-7550-C54F-8EAE-8F8334D52CC5}"/>
              </a:ext>
            </a:extLst>
          </p:cNvPr>
          <p:cNvSpPr>
            <a:spLocks noGrp="1"/>
          </p:cNvSpPr>
          <p:nvPr>
            <p:ph idx="1"/>
          </p:nvPr>
        </p:nvSpPr>
        <p:spPr>
          <a:xfrm>
            <a:off x="498475" y="1920240"/>
            <a:ext cx="7556500" cy="4205923"/>
          </a:xfrm>
        </p:spPr>
        <p:txBody>
          <a:bodyPr/>
          <a:lstStyle/>
          <a:p>
            <a:r>
              <a:rPr lang="en-GB" dirty="0"/>
              <a:t>Planning policy – New Local Plan being developed</a:t>
            </a:r>
          </a:p>
          <a:p>
            <a:r>
              <a:rPr lang="en-GB" dirty="0"/>
              <a:t>Community energy projects</a:t>
            </a:r>
          </a:p>
          <a:p>
            <a:r>
              <a:rPr lang="en-GB" dirty="0"/>
              <a:t>Community carbon footprint / action network</a:t>
            </a:r>
          </a:p>
          <a:p>
            <a:r>
              <a:rPr lang="en-GB" dirty="0"/>
              <a:t>……….?</a:t>
            </a:r>
          </a:p>
          <a:p>
            <a:r>
              <a:rPr lang="en-GB" dirty="0"/>
              <a:t>………..?</a:t>
            </a:r>
          </a:p>
        </p:txBody>
      </p:sp>
    </p:spTree>
    <p:extLst>
      <p:ext uri="{BB962C8B-B14F-4D97-AF65-F5344CB8AC3E}">
        <p14:creationId xmlns:p14="http://schemas.microsoft.com/office/powerpoint/2010/main" val="338851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8939-D2FE-4941-BB55-4E047C226ADB}"/>
              </a:ext>
            </a:extLst>
          </p:cNvPr>
          <p:cNvSpPr>
            <a:spLocks noGrp="1"/>
          </p:cNvSpPr>
          <p:nvPr>
            <p:ph type="title"/>
          </p:nvPr>
        </p:nvSpPr>
        <p:spPr/>
        <p:txBody>
          <a:bodyPr/>
          <a:lstStyle/>
          <a:p>
            <a:r>
              <a:rPr lang="en-GB" dirty="0"/>
              <a:t>Can we really achieve Net Zero Emissions?</a:t>
            </a:r>
          </a:p>
        </p:txBody>
      </p:sp>
      <p:sp>
        <p:nvSpPr>
          <p:cNvPr id="3" name="Text Placeholder 2">
            <a:extLst>
              <a:ext uri="{FF2B5EF4-FFF2-40B4-BE49-F238E27FC236}">
                <a16:creationId xmlns:a16="http://schemas.microsoft.com/office/drawing/2014/main" id="{960E48E6-EDE7-4F93-AFC2-3C82B4158234}"/>
              </a:ext>
            </a:extLst>
          </p:cNvPr>
          <p:cNvSpPr>
            <a:spLocks noGrp="1"/>
          </p:cNvSpPr>
          <p:nvPr>
            <p:ph type="body" idx="1"/>
          </p:nvPr>
        </p:nvSpPr>
        <p:spPr/>
        <p:txBody>
          <a:bodyPr/>
          <a:lstStyle/>
          <a:p>
            <a:r>
              <a:rPr lang="en-GB" dirty="0"/>
              <a:t>All of us….</a:t>
            </a:r>
          </a:p>
        </p:txBody>
      </p:sp>
    </p:spTree>
    <p:extLst>
      <p:ext uri="{BB962C8B-B14F-4D97-AF65-F5344CB8AC3E}">
        <p14:creationId xmlns:p14="http://schemas.microsoft.com/office/powerpoint/2010/main" val="938351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23B6F5-CF9E-403A-92CE-05429FF05F49}"/>
              </a:ext>
            </a:extLst>
          </p:cNvPr>
          <p:cNvPicPr>
            <a:picLocks noGrp="1" noChangeAspect="1"/>
          </p:cNvPicPr>
          <p:nvPr>
            <p:ph idx="1"/>
          </p:nvPr>
        </p:nvPicPr>
        <p:blipFill>
          <a:blip r:embed="rId2"/>
          <a:stretch>
            <a:fillRect/>
          </a:stretch>
        </p:blipFill>
        <p:spPr>
          <a:xfrm>
            <a:off x="449553" y="538480"/>
            <a:ext cx="7586176" cy="5435600"/>
          </a:xfrm>
        </p:spPr>
      </p:pic>
      <p:pic>
        <p:nvPicPr>
          <p:cNvPr id="7" name="Picture 6">
            <a:extLst>
              <a:ext uri="{FF2B5EF4-FFF2-40B4-BE49-F238E27FC236}">
                <a16:creationId xmlns:a16="http://schemas.microsoft.com/office/drawing/2014/main" id="{75537286-26B3-4B0E-A349-5D00BF7B94DE}"/>
              </a:ext>
            </a:extLst>
          </p:cNvPr>
          <p:cNvPicPr>
            <a:picLocks noChangeAspect="1"/>
          </p:cNvPicPr>
          <p:nvPr/>
        </p:nvPicPr>
        <p:blipFill>
          <a:blip r:embed="rId3"/>
          <a:stretch>
            <a:fillRect/>
          </a:stretch>
        </p:blipFill>
        <p:spPr>
          <a:xfrm>
            <a:off x="895257" y="5865763"/>
            <a:ext cx="6694768" cy="907513"/>
          </a:xfrm>
          <a:prstGeom prst="rect">
            <a:avLst/>
          </a:prstGeom>
        </p:spPr>
      </p:pic>
    </p:spTree>
    <p:extLst>
      <p:ext uri="{BB962C8B-B14F-4D97-AF65-F5344CB8AC3E}">
        <p14:creationId xmlns:p14="http://schemas.microsoft.com/office/powerpoint/2010/main" val="291321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795CF9C8-85C8-B54B-B1FA-F3CC66ACD963}"/>
              </a:ext>
            </a:extLst>
          </p:cNvPr>
          <p:cNvSpPr>
            <a:spLocks noGrp="1" noChangeArrowheads="1"/>
          </p:cNvSpPr>
          <p:nvPr>
            <p:ph type="title"/>
          </p:nvPr>
        </p:nvSpPr>
        <p:spPr>
          <a:xfrm>
            <a:off x="380555" y="2571750"/>
            <a:ext cx="3255264" cy="1162050"/>
          </a:xfrm>
        </p:spPr>
        <p:txBody>
          <a:bodyPr wrap="square" anchor="b">
            <a:normAutofit/>
          </a:bodyPr>
          <a:lstStyle/>
          <a:p>
            <a:pPr>
              <a:lnSpc>
                <a:spcPct val="90000"/>
              </a:lnSpc>
            </a:pPr>
            <a:r>
              <a:rPr lang="en-US" altLang="en-US"/>
              <a:t>Net Zero Emissions - What you need to know? </a:t>
            </a:r>
          </a:p>
        </p:txBody>
      </p:sp>
      <p:sp>
        <p:nvSpPr>
          <p:cNvPr id="72" name="Text Placeholder 3">
            <a:extLst>
              <a:ext uri="{FF2B5EF4-FFF2-40B4-BE49-F238E27FC236}">
                <a16:creationId xmlns:a16="http://schemas.microsoft.com/office/drawing/2014/main" id="{CBC61FE2-9E19-44D4-98BD-3E0AC1C08C03}"/>
              </a:ext>
            </a:extLst>
          </p:cNvPr>
          <p:cNvSpPr>
            <a:spLocks noGrp="1"/>
          </p:cNvSpPr>
          <p:nvPr>
            <p:ph type="body" sz="half" idx="2"/>
          </p:nvPr>
        </p:nvSpPr>
        <p:spPr>
          <a:xfrm>
            <a:off x="381093" y="3733800"/>
            <a:ext cx="3255264" cy="2392363"/>
          </a:xfrm>
        </p:spPr>
        <p:txBody>
          <a:bodyPr/>
          <a:lstStyle/>
          <a:p>
            <a:endParaRPr lang="en-US"/>
          </a:p>
        </p:txBody>
      </p:sp>
      <p:graphicFrame>
        <p:nvGraphicFramePr>
          <p:cNvPr id="30724" name="Content Placeholder 2">
            <a:extLst>
              <a:ext uri="{FF2B5EF4-FFF2-40B4-BE49-F238E27FC236}">
                <a16:creationId xmlns:a16="http://schemas.microsoft.com/office/drawing/2014/main" id="{46453696-EBBF-47E3-8C6A-BC74AC1FEB9B}"/>
              </a:ext>
            </a:extLst>
          </p:cNvPr>
          <p:cNvGraphicFramePr>
            <a:graphicFrameLocks noGrp="1"/>
          </p:cNvGraphicFramePr>
          <p:nvPr>
            <p:ph idx="1"/>
            <p:extLst>
              <p:ext uri="{D42A27DB-BD31-4B8C-83A1-F6EECF244321}">
                <p14:modId xmlns:p14="http://schemas.microsoft.com/office/powerpoint/2010/main" val="656146461"/>
              </p:ext>
            </p:extLst>
          </p:nvPr>
        </p:nvGraphicFramePr>
        <p:xfrm>
          <a:off x="4168775" y="273050"/>
          <a:ext cx="4597399"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A26AD2-A364-4446-BCE7-7B32201223DF}"/>
              </a:ext>
            </a:extLst>
          </p:cNvPr>
          <p:cNvPicPr>
            <a:picLocks noGrp="1" noChangeAspect="1"/>
          </p:cNvPicPr>
          <p:nvPr>
            <p:ph idx="1"/>
          </p:nvPr>
        </p:nvPicPr>
        <p:blipFill>
          <a:blip r:embed="rId2"/>
          <a:stretch>
            <a:fillRect/>
          </a:stretch>
        </p:blipFill>
        <p:spPr>
          <a:xfrm>
            <a:off x="457835" y="731521"/>
            <a:ext cx="6786245" cy="5029880"/>
          </a:xfrm>
        </p:spPr>
      </p:pic>
      <p:pic>
        <p:nvPicPr>
          <p:cNvPr id="6" name="Picture 5">
            <a:extLst>
              <a:ext uri="{FF2B5EF4-FFF2-40B4-BE49-F238E27FC236}">
                <a16:creationId xmlns:a16="http://schemas.microsoft.com/office/drawing/2014/main" id="{8D89F9AD-221E-4B47-B1F7-8B018D40326D}"/>
              </a:ext>
            </a:extLst>
          </p:cNvPr>
          <p:cNvPicPr>
            <a:picLocks noChangeAspect="1"/>
          </p:cNvPicPr>
          <p:nvPr/>
        </p:nvPicPr>
        <p:blipFill>
          <a:blip r:embed="rId3"/>
          <a:stretch>
            <a:fillRect/>
          </a:stretch>
        </p:blipFill>
        <p:spPr>
          <a:xfrm>
            <a:off x="895257" y="5865763"/>
            <a:ext cx="6694768" cy="907513"/>
          </a:xfrm>
          <a:prstGeom prst="rect">
            <a:avLst/>
          </a:prstGeom>
        </p:spPr>
      </p:pic>
    </p:spTree>
    <p:extLst>
      <p:ext uri="{BB962C8B-B14F-4D97-AF65-F5344CB8AC3E}">
        <p14:creationId xmlns:p14="http://schemas.microsoft.com/office/powerpoint/2010/main" val="225028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BFE46A4B-37A7-5E4F-8250-748ED678CC7D}"/>
              </a:ext>
            </a:extLst>
          </p:cNvPr>
          <p:cNvSpPr>
            <a:spLocks noGrp="1" noChangeArrowheads="1"/>
          </p:cNvSpPr>
          <p:nvPr>
            <p:ph type="title"/>
          </p:nvPr>
        </p:nvSpPr>
        <p:spPr/>
        <p:txBody>
          <a:bodyPr/>
          <a:lstStyle/>
          <a:p>
            <a:r>
              <a:rPr lang="en-US" altLang="en-US" b="1" dirty="0"/>
              <a:t>Questions?</a:t>
            </a:r>
            <a:endParaRPr lang="en-US" altLang="en-US" dirty="0"/>
          </a:p>
        </p:txBody>
      </p:sp>
      <p:sp>
        <p:nvSpPr>
          <p:cNvPr id="34818" name="Text Placeholder 2">
            <a:extLst>
              <a:ext uri="{FF2B5EF4-FFF2-40B4-BE49-F238E27FC236}">
                <a16:creationId xmlns:a16="http://schemas.microsoft.com/office/drawing/2014/main" id="{37AE74EC-6B2B-E04D-B35E-C23A125939FC}"/>
              </a:ext>
            </a:extLst>
          </p:cNvPr>
          <p:cNvSpPr>
            <a:spLocks noGrp="1" noChangeArrowheads="1"/>
          </p:cNvSpPr>
          <p:nvPr>
            <p:ph type="body" idx="1"/>
          </p:nvPr>
        </p:nvSpPr>
        <p:spPr>
          <a:xfrm>
            <a:off x="2286000" y="4495800"/>
            <a:ext cx="5638800" cy="1500188"/>
          </a:xfrm>
        </p:spPr>
        <p:txBody>
          <a:bodyPr/>
          <a:lstStyle/>
          <a:p>
            <a:endParaRPr lang="en-US" altLang="en-US" dirty="0"/>
          </a:p>
        </p:txBody>
      </p:sp>
    </p:spTree>
    <p:extLst>
      <p:ext uri="{BB962C8B-B14F-4D97-AF65-F5344CB8AC3E}">
        <p14:creationId xmlns:p14="http://schemas.microsoft.com/office/powerpoint/2010/main" val="2033247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EE6A-32EE-BE46-B74B-6E021A8306E8}"/>
              </a:ext>
            </a:extLst>
          </p:cNvPr>
          <p:cNvSpPr>
            <a:spLocks noGrp="1"/>
          </p:cNvSpPr>
          <p:nvPr>
            <p:ph type="title"/>
          </p:nvPr>
        </p:nvSpPr>
        <p:spPr/>
        <p:txBody>
          <a:bodyPr/>
          <a:lstStyle/>
          <a:p>
            <a:r>
              <a:rPr lang="en-GB" dirty="0"/>
              <a:t>Net Zero Emissions – Offset/Sequester (who knows)</a:t>
            </a:r>
          </a:p>
        </p:txBody>
      </p:sp>
      <p:sp>
        <p:nvSpPr>
          <p:cNvPr id="3" name="Content Placeholder 2">
            <a:extLst>
              <a:ext uri="{FF2B5EF4-FFF2-40B4-BE49-F238E27FC236}">
                <a16:creationId xmlns:a16="http://schemas.microsoft.com/office/drawing/2014/main" id="{5FCC4351-7550-C54F-8EAE-8F8334D52CC5}"/>
              </a:ext>
            </a:extLst>
          </p:cNvPr>
          <p:cNvSpPr>
            <a:spLocks noGrp="1"/>
          </p:cNvSpPr>
          <p:nvPr>
            <p:ph idx="1"/>
          </p:nvPr>
        </p:nvSpPr>
        <p:spPr>
          <a:xfrm>
            <a:off x="498475" y="1713038"/>
            <a:ext cx="7556500" cy="4144963"/>
          </a:xfrm>
        </p:spPr>
        <p:txBody>
          <a:bodyPr/>
          <a:lstStyle/>
          <a:p>
            <a:pPr marL="0" indent="0">
              <a:buNone/>
            </a:pPr>
            <a:endParaRPr lang="en-GB" dirty="0"/>
          </a:p>
        </p:txBody>
      </p:sp>
      <p:pic>
        <p:nvPicPr>
          <p:cNvPr id="6" name="Picture 5">
            <a:extLst>
              <a:ext uri="{FF2B5EF4-FFF2-40B4-BE49-F238E27FC236}">
                <a16:creationId xmlns:a16="http://schemas.microsoft.com/office/drawing/2014/main" id="{80F88275-7377-024A-826A-738EED4085CB}"/>
              </a:ext>
            </a:extLst>
          </p:cNvPr>
          <p:cNvPicPr>
            <a:picLocks noChangeAspect="1"/>
          </p:cNvPicPr>
          <p:nvPr/>
        </p:nvPicPr>
        <p:blipFill>
          <a:blip r:embed="rId3"/>
          <a:stretch>
            <a:fillRect/>
          </a:stretch>
        </p:blipFill>
        <p:spPr>
          <a:xfrm>
            <a:off x="1089025" y="1696951"/>
            <a:ext cx="6599749" cy="5114196"/>
          </a:xfrm>
          <a:prstGeom prst="rect">
            <a:avLst/>
          </a:prstGeom>
        </p:spPr>
      </p:pic>
    </p:spTree>
    <p:extLst>
      <p:ext uri="{BB962C8B-B14F-4D97-AF65-F5344CB8AC3E}">
        <p14:creationId xmlns:p14="http://schemas.microsoft.com/office/powerpoint/2010/main" val="2520491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8E93-DF03-A54B-9AED-12AEAA1EC987}"/>
              </a:ext>
            </a:extLst>
          </p:cNvPr>
          <p:cNvSpPr>
            <a:spLocks noGrp="1"/>
          </p:cNvSpPr>
          <p:nvPr>
            <p:ph type="title"/>
          </p:nvPr>
        </p:nvSpPr>
        <p:spPr/>
        <p:txBody>
          <a:bodyPr/>
          <a:lstStyle/>
          <a:p>
            <a:r>
              <a:rPr lang="en-GB" dirty="0"/>
              <a:t>Is it really good?</a:t>
            </a:r>
          </a:p>
        </p:txBody>
      </p:sp>
      <p:sp>
        <p:nvSpPr>
          <p:cNvPr id="3" name="Content Placeholder 2">
            <a:extLst>
              <a:ext uri="{FF2B5EF4-FFF2-40B4-BE49-F238E27FC236}">
                <a16:creationId xmlns:a16="http://schemas.microsoft.com/office/drawing/2014/main" id="{0DE17076-BBE3-304A-B056-1ABACD171EF7}"/>
              </a:ext>
            </a:extLst>
          </p:cNvPr>
          <p:cNvSpPr>
            <a:spLocks noGrp="1"/>
          </p:cNvSpPr>
          <p:nvPr>
            <p:ph sz="half" idx="1"/>
          </p:nvPr>
        </p:nvSpPr>
        <p:spPr>
          <a:xfrm>
            <a:off x="498518" y="1190847"/>
            <a:ext cx="3657600" cy="4935316"/>
          </a:xfrm>
        </p:spPr>
        <p:txBody>
          <a:bodyPr>
            <a:normAutofit fontScale="92500" lnSpcReduction="10000"/>
          </a:bodyPr>
          <a:lstStyle/>
          <a:p>
            <a:r>
              <a:rPr lang="en-GB" sz="1900" dirty="0"/>
              <a:t>Electric Vehicle</a:t>
            </a:r>
          </a:p>
          <a:p>
            <a:r>
              <a:rPr lang="en-GB" dirty="0"/>
              <a:t>EVs are responsible for considerably lower emissions over their lifetime than conventional vehicles across Europe as a whole.</a:t>
            </a:r>
          </a:p>
          <a:p>
            <a:r>
              <a:rPr lang="en-GB" dirty="0"/>
              <a:t>As countries decarbonise electricity generation emissions will fall for existing EVs and manufacturing emissions will fall for new EVs.</a:t>
            </a:r>
          </a:p>
          <a:p>
            <a:r>
              <a:rPr lang="en-GB" dirty="0"/>
              <a:t>“The extraction of raw materials is inherently associated with environmental and social problems, and the commodities needed for battery technology are no exception in this regard.”</a:t>
            </a:r>
          </a:p>
        </p:txBody>
      </p:sp>
      <p:sp>
        <p:nvSpPr>
          <p:cNvPr id="4" name="Content Placeholder 3">
            <a:extLst>
              <a:ext uri="{FF2B5EF4-FFF2-40B4-BE49-F238E27FC236}">
                <a16:creationId xmlns:a16="http://schemas.microsoft.com/office/drawing/2014/main" id="{605F615A-6656-3545-B0D8-BA44A7CD5250}"/>
              </a:ext>
            </a:extLst>
          </p:cNvPr>
          <p:cNvSpPr>
            <a:spLocks noGrp="1"/>
          </p:cNvSpPr>
          <p:nvPr>
            <p:ph sz="half" idx="2"/>
          </p:nvPr>
        </p:nvSpPr>
        <p:spPr>
          <a:xfrm>
            <a:off x="4399878" y="1190847"/>
            <a:ext cx="3657600" cy="4935316"/>
          </a:xfrm>
        </p:spPr>
        <p:txBody>
          <a:bodyPr>
            <a:normAutofit fontScale="85000" lnSpcReduction="10000"/>
          </a:bodyPr>
          <a:lstStyle/>
          <a:p>
            <a:r>
              <a:rPr lang="en-GB" sz="2100" dirty="0"/>
              <a:t>Benefits of low carbon diet</a:t>
            </a:r>
          </a:p>
          <a:p>
            <a:r>
              <a:rPr lang="en-GB" b="1" dirty="0"/>
              <a:t>“UN: Growing threat to food from decline in biodiversity”</a:t>
            </a:r>
          </a:p>
          <a:p>
            <a:r>
              <a:rPr lang="en-GB" dirty="0"/>
              <a:t>Biodiversity is threatened because pollution, overexploitation, natural disasters, invasive alien species, tourism, intensive agriculture. The change in eating habits combined with the pursuit of profitable varieties led to the abandonment of local varieties and cultural degradation of specific products.</a:t>
            </a:r>
          </a:p>
          <a:p>
            <a:r>
              <a:rPr lang="en-GB" dirty="0"/>
              <a:t>We are in an era of unprecedented threats to biodiversity: 15 out of 24 ecosystems are assessed to be in decline (Steinfeld et al., 2006).</a:t>
            </a:r>
          </a:p>
        </p:txBody>
      </p:sp>
    </p:spTree>
    <p:extLst>
      <p:ext uri="{BB962C8B-B14F-4D97-AF65-F5344CB8AC3E}">
        <p14:creationId xmlns:p14="http://schemas.microsoft.com/office/powerpoint/2010/main" val="2778538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56AE-F52C-4342-BBE3-636B674EEF5A}"/>
              </a:ext>
            </a:extLst>
          </p:cNvPr>
          <p:cNvSpPr>
            <a:spLocks noGrp="1"/>
          </p:cNvSpPr>
          <p:nvPr>
            <p:ph type="title"/>
          </p:nvPr>
        </p:nvSpPr>
        <p:spPr/>
        <p:txBody>
          <a:bodyPr/>
          <a:lstStyle/>
          <a:p>
            <a:r>
              <a:rPr lang="en-GB" dirty="0"/>
              <a:t>Carbon footprint - Scope 1, 2, 3</a:t>
            </a:r>
            <a:br>
              <a:rPr lang="en-GB" dirty="0"/>
            </a:br>
            <a:endParaRPr lang="en-GB" dirty="0"/>
          </a:p>
        </p:txBody>
      </p:sp>
      <p:sp>
        <p:nvSpPr>
          <p:cNvPr id="3" name="Content Placeholder 2">
            <a:extLst>
              <a:ext uri="{FF2B5EF4-FFF2-40B4-BE49-F238E27FC236}">
                <a16:creationId xmlns:a16="http://schemas.microsoft.com/office/drawing/2014/main" id="{6D8CA51C-2051-BE46-A684-5052947CA74E}"/>
              </a:ext>
            </a:extLst>
          </p:cNvPr>
          <p:cNvSpPr>
            <a:spLocks noGrp="1"/>
          </p:cNvSpPr>
          <p:nvPr>
            <p:ph idx="1"/>
          </p:nvPr>
        </p:nvSpPr>
        <p:spPr>
          <a:xfrm>
            <a:off x="498475" y="1471613"/>
            <a:ext cx="7302500" cy="4902199"/>
          </a:xfrm>
        </p:spPr>
        <p:txBody>
          <a:bodyPr/>
          <a:lstStyle/>
          <a:p>
            <a:r>
              <a:rPr lang="en-GB" b="1" dirty="0"/>
              <a:t>Scope 1 – All Direct Emissions</a:t>
            </a:r>
            <a:r>
              <a:rPr lang="en-GB" dirty="0"/>
              <a:t> from the activities of an organisation or under their control. Including fuel combustion on site such as gas boilers, fleet vehicles and air-conditioning leaks.</a:t>
            </a:r>
          </a:p>
          <a:p>
            <a:r>
              <a:rPr lang="en-GB" b="1" dirty="0"/>
              <a:t>Scope 2 – Indirect Emissions</a:t>
            </a:r>
            <a:r>
              <a:rPr lang="en-GB" dirty="0"/>
              <a:t> from electricity or heat purchased and used by the organisation. Emissions are created during the production of the energy and eventually used by the organisation.</a:t>
            </a:r>
          </a:p>
          <a:p>
            <a:r>
              <a:rPr lang="en-GB" b="1" dirty="0"/>
              <a:t>Scope 3 – All Other Indirect Emissions</a:t>
            </a:r>
            <a:r>
              <a:rPr lang="en-GB" dirty="0"/>
              <a:t> from activities of the organisation, </a:t>
            </a:r>
            <a:r>
              <a:rPr lang="en-GB" dirty="0" err="1"/>
              <a:t>occuring</a:t>
            </a:r>
            <a:r>
              <a:rPr lang="en-GB" dirty="0"/>
              <a:t> from sources that they do not own or control. These are usually the greatest share of the carbon footprint, covering emissions associated with business travel, procurement, waste and water.</a:t>
            </a:r>
          </a:p>
          <a:p>
            <a:endParaRPr lang="en-GB" dirty="0"/>
          </a:p>
        </p:txBody>
      </p:sp>
    </p:spTree>
    <p:extLst>
      <p:ext uri="{BB962C8B-B14F-4D97-AF65-F5344CB8AC3E}">
        <p14:creationId xmlns:p14="http://schemas.microsoft.com/office/powerpoint/2010/main" val="575296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3CA112D-F856-48F7-80C1-0990E5F41B53}"/>
              </a:ext>
            </a:extLst>
          </p:cNvPr>
          <p:cNvSpPr>
            <a:spLocks noGrp="1"/>
          </p:cNvSpPr>
          <p:nvPr>
            <p:ph type="title"/>
          </p:nvPr>
        </p:nvSpPr>
        <p:spPr>
          <a:xfrm>
            <a:off x="380555" y="2571750"/>
            <a:ext cx="3255264" cy="1162050"/>
          </a:xfrm>
        </p:spPr>
        <p:txBody>
          <a:bodyPr/>
          <a:lstStyle/>
          <a:p>
            <a:endParaRPr lang="en-US"/>
          </a:p>
        </p:txBody>
      </p:sp>
      <p:pic>
        <p:nvPicPr>
          <p:cNvPr id="5" name="Content Placeholder 4">
            <a:extLst>
              <a:ext uri="{FF2B5EF4-FFF2-40B4-BE49-F238E27FC236}">
                <a16:creationId xmlns:a16="http://schemas.microsoft.com/office/drawing/2014/main" id="{C4FC22BF-B51A-4D61-BD5A-8B8221598DF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168775" y="987108"/>
            <a:ext cx="4597399" cy="4424996"/>
          </a:xfrm>
          <a:noFill/>
        </p:spPr>
      </p:pic>
      <p:sp>
        <p:nvSpPr>
          <p:cNvPr id="12" name="Text Placeholder 3">
            <a:extLst>
              <a:ext uri="{FF2B5EF4-FFF2-40B4-BE49-F238E27FC236}">
                <a16:creationId xmlns:a16="http://schemas.microsoft.com/office/drawing/2014/main" id="{87EAFF12-4F3E-4C08-88FB-17D68E284997}"/>
              </a:ext>
            </a:extLst>
          </p:cNvPr>
          <p:cNvSpPr>
            <a:spLocks noGrp="1"/>
          </p:cNvSpPr>
          <p:nvPr>
            <p:ph type="body" sz="half" idx="2"/>
          </p:nvPr>
        </p:nvSpPr>
        <p:spPr>
          <a:xfrm>
            <a:off x="381093" y="3733800"/>
            <a:ext cx="3255264" cy="2392363"/>
          </a:xfrm>
        </p:spPr>
        <p:txBody>
          <a:bodyPr/>
          <a:lstStyle/>
          <a:p>
            <a:endParaRPr lang="en-US"/>
          </a:p>
        </p:txBody>
      </p:sp>
    </p:spTree>
    <p:extLst>
      <p:ext uri="{BB962C8B-B14F-4D97-AF65-F5344CB8AC3E}">
        <p14:creationId xmlns:p14="http://schemas.microsoft.com/office/powerpoint/2010/main" val="571763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2C56-429E-AB45-B2E7-899D52EFEED8}"/>
              </a:ext>
            </a:extLst>
          </p:cNvPr>
          <p:cNvSpPr>
            <a:spLocks noGrp="1"/>
          </p:cNvSpPr>
          <p:nvPr>
            <p:ph type="title"/>
          </p:nvPr>
        </p:nvSpPr>
        <p:spPr/>
        <p:txBody>
          <a:bodyPr/>
          <a:lstStyle/>
          <a:p>
            <a:r>
              <a:rPr lang="en-GB" dirty="0"/>
              <a:t>Environmental management</a:t>
            </a:r>
          </a:p>
        </p:txBody>
      </p:sp>
      <p:pic>
        <p:nvPicPr>
          <p:cNvPr id="5" name="Content Placeholder 4">
            <a:extLst>
              <a:ext uri="{FF2B5EF4-FFF2-40B4-BE49-F238E27FC236}">
                <a16:creationId xmlns:a16="http://schemas.microsoft.com/office/drawing/2014/main" id="{627FF4C2-BE20-944E-8E24-7B6CE35903BD}"/>
              </a:ext>
            </a:extLst>
          </p:cNvPr>
          <p:cNvPicPr>
            <a:picLocks noGrp="1" noChangeAspect="1"/>
          </p:cNvPicPr>
          <p:nvPr>
            <p:ph idx="1"/>
          </p:nvPr>
        </p:nvPicPr>
        <p:blipFill>
          <a:blip r:embed="rId3"/>
          <a:stretch>
            <a:fillRect/>
          </a:stretch>
        </p:blipFill>
        <p:spPr>
          <a:xfrm>
            <a:off x="910182" y="1089452"/>
            <a:ext cx="7060018" cy="5417760"/>
          </a:xfrm>
          <a:prstGeom prst="rect">
            <a:avLst/>
          </a:prstGeom>
        </p:spPr>
      </p:pic>
      <p:sp>
        <p:nvSpPr>
          <p:cNvPr id="6" name="TextBox 5">
            <a:extLst>
              <a:ext uri="{FF2B5EF4-FFF2-40B4-BE49-F238E27FC236}">
                <a16:creationId xmlns:a16="http://schemas.microsoft.com/office/drawing/2014/main" id="{F126CF42-1345-D84C-A16B-88A49FFE25B8}"/>
              </a:ext>
            </a:extLst>
          </p:cNvPr>
          <p:cNvSpPr txBox="1"/>
          <p:nvPr/>
        </p:nvSpPr>
        <p:spPr>
          <a:xfrm>
            <a:off x="5747759" y="1702686"/>
            <a:ext cx="1509823" cy="369332"/>
          </a:xfrm>
          <a:prstGeom prst="rect">
            <a:avLst/>
          </a:prstGeom>
          <a:solidFill>
            <a:schemeClr val="accent6">
              <a:lumMod val="40000"/>
              <a:lumOff val="60000"/>
            </a:schemeClr>
          </a:solidFill>
        </p:spPr>
        <p:txBody>
          <a:bodyPr wrap="square" rtlCol="0">
            <a:spAutoFit/>
          </a:bodyPr>
          <a:lstStyle/>
          <a:p>
            <a:r>
              <a:rPr lang="en-GB" dirty="0"/>
              <a:t>Governance</a:t>
            </a:r>
          </a:p>
        </p:txBody>
      </p:sp>
      <p:sp>
        <p:nvSpPr>
          <p:cNvPr id="7" name="TextBox 6">
            <a:extLst>
              <a:ext uri="{FF2B5EF4-FFF2-40B4-BE49-F238E27FC236}">
                <a16:creationId xmlns:a16="http://schemas.microsoft.com/office/drawing/2014/main" id="{2AD78346-6644-5742-90B5-2DBC461C2F54}"/>
              </a:ext>
            </a:extLst>
          </p:cNvPr>
          <p:cNvSpPr txBox="1"/>
          <p:nvPr/>
        </p:nvSpPr>
        <p:spPr>
          <a:xfrm>
            <a:off x="8015606" y="3836400"/>
            <a:ext cx="665567" cy="369332"/>
          </a:xfrm>
          <a:prstGeom prst="rect">
            <a:avLst/>
          </a:prstGeom>
          <a:solidFill>
            <a:schemeClr val="accent6">
              <a:lumMod val="40000"/>
              <a:lumOff val="60000"/>
            </a:schemeClr>
          </a:solidFill>
        </p:spPr>
        <p:txBody>
          <a:bodyPr wrap="none" rtlCol="0">
            <a:spAutoFit/>
          </a:bodyPr>
          <a:lstStyle/>
          <a:p>
            <a:r>
              <a:rPr lang="en-GB" dirty="0"/>
              <a:t>Data</a:t>
            </a:r>
          </a:p>
        </p:txBody>
      </p:sp>
      <p:sp>
        <p:nvSpPr>
          <p:cNvPr id="8" name="TextBox 7">
            <a:extLst>
              <a:ext uri="{FF2B5EF4-FFF2-40B4-BE49-F238E27FC236}">
                <a16:creationId xmlns:a16="http://schemas.microsoft.com/office/drawing/2014/main" id="{EB3AA21E-C2A8-4844-B621-275E51EC2200}"/>
              </a:ext>
            </a:extLst>
          </p:cNvPr>
          <p:cNvSpPr txBox="1"/>
          <p:nvPr/>
        </p:nvSpPr>
        <p:spPr>
          <a:xfrm>
            <a:off x="286325" y="2380362"/>
            <a:ext cx="1247714" cy="369332"/>
          </a:xfrm>
          <a:prstGeom prst="rect">
            <a:avLst/>
          </a:prstGeom>
          <a:solidFill>
            <a:schemeClr val="accent6">
              <a:lumMod val="40000"/>
              <a:lumOff val="60000"/>
            </a:schemeClr>
          </a:solidFill>
        </p:spPr>
        <p:txBody>
          <a:bodyPr wrap="none" rtlCol="0">
            <a:spAutoFit/>
          </a:bodyPr>
          <a:lstStyle/>
          <a:p>
            <a:r>
              <a:rPr lang="en-GB" dirty="0"/>
              <a:t>Reporting</a:t>
            </a:r>
          </a:p>
        </p:txBody>
      </p:sp>
      <p:sp>
        <p:nvSpPr>
          <p:cNvPr id="9" name="TextBox 8">
            <a:extLst>
              <a:ext uri="{FF2B5EF4-FFF2-40B4-BE49-F238E27FC236}">
                <a16:creationId xmlns:a16="http://schemas.microsoft.com/office/drawing/2014/main" id="{6A7A67F1-2F40-F140-8D14-71B3D5863FC4}"/>
              </a:ext>
            </a:extLst>
          </p:cNvPr>
          <p:cNvSpPr txBox="1"/>
          <p:nvPr/>
        </p:nvSpPr>
        <p:spPr>
          <a:xfrm>
            <a:off x="7651725" y="4769082"/>
            <a:ext cx="1393330" cy="369332"/>
          </a:xfrm>
          <a:prstGeom prst="rect">
            <a:avLst/>
          </a:prstGeom>
          <a:solidFill>
            <a:schemeClr val="accent6">
              <a:lumMod val="40000"/>
              <a:lumOff val="60000"/>
            </a:schemeClr>
          </a:solidFill>
        </p:spPr>
        <p:txBody>
          <a:bodyPr wrap="none" rtlCol="0">
            <a:spAutoFit/>
          </a:bodyPr>
          <a:lstStyle/>
          <a:p>
            <a:r>
              <a:rPr lang="en-GB" dirty="0"/>
              <a:t>Action plan</a:t>
            </a:r>
          </a:p>
        </p:txBody>
      </p:sp>
      <p:sp>
        <p:nvSpPr>
          <p:cNvPr id="10" name="TextBox 9">
            <a:extLst>
              <a:ext uri="{FF2B5EF4-FFF2-40B4-BE49-F238E27FC236}">
                <a16:creationId xmlns:a16="http://schemas.microsoft.com/office/drawing/2014/main" id="{E779D394-58F6-A848-9114-8715FA16F198}"/>
              </a:ext>
            </a:extLst>
          </p:cNvPr>
          <p:cNvSpPr txBox="1"/>
          <p:nvPr/>
        </p:nvSpPr>
        <p:spPr>
          <a:xfrm>
            <a:off x="498473" y="6001388"/>
            <a:ext cx="1097865" cy="369332"/>
          </a:xfrm>
          <a:prstGeom prst="rect">
            <a:avLst/>
          </a:prstGeom>
          <a:solidFill>
            <a:schemeClr val="accent6">
              <a:lumMod val="40000"/>
              <a:lumOff val="60000"/>
            </a:schemeClr>
          </a:solidFill>
        </p:spPr>
        <p:txBody>
          <a:bodyPr wrap="none" rtlCol="0">
            <a:spAutoFit/>
          </a:bodyPr>
          <a:lstStyle/>
          <a:p>
            <a:r>
              <a:rPr lang="en-GB" dirty="0"/>
              <a:t>Delivery</a:t>
            </a:r>
          </a:p>
        </p:txBody>
      </p:sp>
      <p:sp>
        <p:nvSpPr>
          <p:cNvPr id="11" name="TextBox 10">
            <a:extLst>
              <a:ext uri="{FF2B5EF4-FFF2-40B4-BE49-F238E27FC236}">
                <a16:creationId xmlns:a16="http://schemas.microsoft.com/office/drawing/2014/main" id="{9232D284-5E42-5442-8304-4DA295A9E722}"/>
              </a:ext>
            </a:extLst>
          </p:cNvPr>
          <p:cNvSpPr txBox="1"/>
          <p:nvPr/>
        </p:nvSpPr>
        <p:spPr>
          <a:xfrm>
            <a:off x="2523277" y="6440908"/>
            <a:ext cx="3922933" cy="369332"/>
          </a:xfrm>
          <a:prstGeom prst="rect">
            <a:avLst/>
          </a:prstGeom>
          <a:solidFill>
            <a:schemeClr val="accent6">
              <a:lumMod val="40000"/>
              <a:lumOff val="60000"/>
            </a:schemeClr>
          </a:solidFill>
        </p:spPr>
        <p:txBody>
          <a:bodyPr wrap="none" rtlCol="0">
            <a:spAutoFit/>
          </a:bodyPr>
          <a:lstStyle/>
          <a:p>
            <a:r>
              <a:rPr lang="en-GB" dirty="0"/>
              <a:t>Trajectory - progress vs aspirations</a:t>
            </a:r>
          </a:p>
        </p:txBody>
      </p:sp>
    </p:spTree>
    <p:extLst>
      <p:ext uri="{BB962C8B-B14F-4D97-AF65-F5344CB8AC3E}">
        <p14:creationId xmlns:p14="http://schemas.microsoft.com/office/powerpoint/2010/main" val="4175882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0B9E-EB6A-D643-983E-82A35483E71B}"/>
              </a:ext>
            </a:extLst>
          </p:cNvPr>
          <p:cNvSpPr>
            <a:spLocks noGrp="1"/>
          </p:cNvSpPr>
          <p:nvPr>
            <p:ph type="title"/>
          </p:nvPr>
        </p:nvSpPr>
        <p:spPr/>
        <p:txBody>
          <a:bodyPr/>
          <a:lstStyle/>
          <a:p>
            <a:r>
              <a:rPr lang="en-GB" dirty="0"/>
              <a:t>Greenhouse Gases?</a:t>
            </a:r>
          </a:p>
        </p:txBody>
      </p:sp>
      <p:sp>
        <p:nvSpPr>
          <p:cNvPr id="3" name="Content Placeholder 2">
            <a:extLst>
              <a:ext uri="{FF2B5EF4-FFF2-40B4-BE49-F238E27FC236}">
                <a16:creationId xmlns:a16="http://schemas.microsoft.com/office/drawing/2014/main" id="{ED8FE88A-A1EB-664C-8EA6-C15B2E420C8F}"/>
              </a:ext>
            </a:extLst>
          </p:cNvPr>
          <p:cNvSpPr>
            <a:spLocks noGrp="1"/>
          </p:cNvSpPr>
          <p:nvPr>
            <p:ph idx="1"/>
          </p:nvPr>
        </p:nvSpPr>
        <p:spPr>
          <a:xfrm>
            <a:off x="498475" y="1600200"/>
            <a:ext cx="7556500" cy="4525963"/>
          </a:xfrm>
        </p:spPr>
        <p:txBody>
          <a:bodyPr/>
          <a:lstStyle/>
          <a:p>
            <a:r>
              <a:rPr lang="en-GB" dirty="0"/>
              <a:t>Which gases can you name?</a:t>
            </a:r>
          </a:p>
          <a:p>
            <a:r>
              <a:rPr lang="en-GB" dirty="0"/>
              <a:t>Basket of Seven GHGs</a:t>
            </a:r>
          </a:p>
          <a:p>
            <a:pPr lvl="1"/>
            <a:r>
              <a:rPr lang="en-GB" dirty="0"/>
              <a:t>carbon dioxide (CO2), - 1</a:t>
            </a:r>
          </a:p>
          <a:p>
            <a:pPr lvl="1"/>
            <a:r>
              <a:rPr lang="en-GB" dirty="0"/>
              <a:t>methane (CH4), - 20 years = 96 and 100 years 28 - 40</a:t>
            </a:r>
          </a:p>
          <a:p>
            <a:pPr lvl="1"/>
            <a:r>
              <a:rPr lang="en-GB" dirty="0"/>
              <a:t>nitrous oxide (N2O), - 298</a:t>
            </a:r>
          </a:p>
          <a:p>
            <a:pPr lvl="1"/>
            <a:r>
              <a:rPr lang="en-GB" dirty="0"/>
              <a:t>hydrofluorocarbons (HFC),  - &lt;1300</a:t>
            </a:r>
          </a:p>
          <a:p>
            <a:pPr lvl="1"/>
            <a:r>
              <a:rPr lang="en-GB" dirty="0"/>
              <a:t>perfluorocarbons (PFC), - 7,000 to 12,000 (electronics and sporting goods, halocarbons)</a:t>
            </a:r>
          </a:p>
          <a:p>
            <a:pPr lvl="1"/>
            <a:r>
              <a:rPr lang="en-GB" dirty="0"/>
              <a:t>sulphur hexafluoride (SF6) – 22,800 100 years</a:t>
            </a:r>
          </a:p>
          <a:p>
            <a:pPr lvl="1"/>
            <a:r>
              <a:rPr lang="en-GB" dirty="0"/>
              <a:t>and nitrogen trifluoride (NF3). 17,200 (electronics)</a:t>
            </a:r>
          </a:p>
          <a:p>
            <a:endParaRPr lang="en-GB" dirty="0"/>
          </a:p>
        </p:txBody>
      </p:sp>
      <p:sp>
        <p:nvSpPr>
          <p:cNvPr id="4" name="Rectangle 3">
            <a:extLst>
              <a:ext uri="{FF2B5EF4-FFF2-40B4-BE49-F238E27FC236}">
                <a16:creationId xmlns:a16="http://schemas.microsoft.com/office/drawing/2014/main" id="{8DCEC4E3-551D-4AE9-A01C-59D5733C8773}"/>
              </a:ext>
            </a:extLst>
          </p:cNvPr>
          <p:cNvSpPr/>
          <p:nvPr/>
        </p:nvSpPr>
        <p:spPr>
          <a:xfrm>
            <a:off x="0" y="2544700"/>
            <a:ext cx="9143999" cy="4313299"/>
          </a:xfrm>
          <a:prstGeom prst="rect">
            <a:avLst/>
          </a:prstGeom>
          <a:solidFill>
            <a:schemeClr val="accent1">
              <a:shade val="40000"/>
              <a:satMod val="150000"/>
              <a:lumMod val="100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305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73F89A3-F072-C34A-89C9-4374F0E0884C}"/>
              </a:ext>
            </a:extLst>
          </p:cNvPr>
          <p:cNvSpPr>
            <a:spLocks noGrp="1" noChangeArrowheads="1"/>
          </p:cNvSpPr>
          <p:nvPr>
            <p:ph type="title"/>
          </p:nvPr>
        </p:nvSpPr>
        <p:spPr/>
        <p:txBody>
          <a:bodyPr/>
          <a:lstStyle/>
          <a:p>
            <a:endParaRPr lang="en-US" altLang="en-US" dirty="0"/>
          </a:p>
        </p:txBody>
      </p:sp>
      <p:sp>
        <p:nvSpPr>
          <p:cNvPr id="41986" name="Text Placeholder 2">
            <a:extLst>
              <a:ext uri="{FF2B5EF4-FFF2-40B4-BE49-F238E27FC236}">
                <a16:creationId xmlns:a16="http://schemas.microsoft.com/office/drawing/2014/main" id="{5953D539-E2A6-0D43-97D7-F77F6E595A84}"/>
              </a:ext>
            </a:extLst>
          </p:cNvPr>
          <p:cNvSpPr>
            <a:spLocks noGrp="1" noChangeArrowheads="1"/>
          </p:cNvSpPr>
          <p:nvPr>
            <p:ph type="body" idx="1"/>
          </p:nvPr>
        </p:nvSpPr>
        <p:spPr>
          <a:xfrm>
            <a:off x="2286000" y="4495800"/>
            <a:ext cx="5638800" cy="1500188"/>
          </a:xfrm>
        </p:spPr>
        <p:txBody>
          <a:bodyPr/>
          <a:lstStyle/>
          <a:p>
            <a:endParaRPr lang="en-US"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EE6A-32EE-BE46-B74B-6E021A8306E8}"/>
              </a:ext>
            </a:extLst>
          </p:cNvPr>
          <p:cNvSpPr>
            <a:spLocks noGrp="1"/>
          </p:cNvSpPr>
          <p:nvPr>
            <p:ph type="title"/>
          </p:nvPr>
        </p:nvSpPr>
        <p:spPr/>
        <p:txBody>
          <a:bodyPr/>
          <a:lstStyle/>
          <a:p>
            <a:r>
              <a:rPr lang="en-GB" dirty="0"/>
              <a:t>Net Zero Emissions – Offset/Sequester</a:t>
            </a:r>
          </a:p>
        </p:txBody>
      </p:sp>
      <p:pic>
        <p:nvPicPr>
          <p:cNvPr id="4" name="Picture 3">
            <a:extLst>
              <a:ext uri="{FF2B5EF4-FFF2-40B4-BE49-F238E27FC236}">
                <a16:creationId xmlns:a16="http://schemas.microsoft.com/office/drawing/2014/main" id="{E435DE35-D91D-0644-88B2-BCD71A605901}"/>
              </a:ext>
            </a:extLst>
          </p:cNvPr>
          <p:cNvPicPr>
            <a:picLocks noChangeAspect="1"/>
          </p:cNvPicPr>
          <p:nvPr/>
        </p:nvPicPr>
        <p:blipFill>
          <a:blip r:embed="rId3"/>
          <a:stretch>
            <a:fillRect/>
          </a:stretch>
        </p:blipFill>
        <p:spPr>
          <a:xfrm>
            <a:off x="5138539" y="67826"/>
            <a:ext cx="4005461" cy="3092824"/>
          </a:xfrm>
          <a:prstGeom prst="rect">
            <a:avLst/>
          </a:prstGeom>
        </p:spPr>
      </p:pic>
      <p:pic>
        <p:nvPicPr>
          <p:cNvPr id="2050" name="Picture 2" descr="Bioenergy with carbon capture and storage">
            <a:extLst>
              <a:ext uri="{FF2B5EF4-FFF2-40B4-BE49-F238E27FC236}">
                <a16:creationId xmlns:a16="http://schemas.microsoft.com/office/drawing/2014/main" id="{53F70F5D-32FC-3242-A026-BF56A2E44D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8475" y="4558299"/>
            <a:ext cx="5313389" cy="2299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96280FF-4D03-C444-BC19-792D4D823D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8539" y="3160650"/>
            <a:ext cx="3785919" cy="2215978"/>
          </a:xfrm>
          <a:prstGeom prst="rect">
            <a:avLst/>
          </a:prstGeom>
        </p:spPr>
      </p:pic>
      <p:sp>
        <p:nvSpPr>
          <p:cNvPr id="3" name="Content Placeholder 2">
            <a:extLst>
              <a:ext uri="{FF2B5EF4-FFF2-40B4-BE49-F238E27FC236}">
                <a16:creationId xmlns:a16="http://schemas.microsoft.com/office/drawing/2014/main" id="{5FCC4351-7550-C54F-8EAE-8F8334D52CC5}"/>
              </a:ext>
            </a:extLst>
          </p:cNvPr>
          <p:cNvSpPr>
            <a:spLocks noGrp="1"/>
          </p:cNvSpPr>
          <p:nvPr>
            <p:ph idx="1"/>
          </p:nvPr>
        </p:nvSpPr>
        <p:spPr>
          <a:xfrm>
            <a:off x="498475" y="2016561"/>
            <a:ext cx="4640064" cy="3360067"/>
          </a:xfrm>
        </p:spPr>
        <p:txBody>
          <a:bodyPr/>
          <a:lstStyle/>
          <a:p>
            <a:r>
              <a:rPr lang="en-GB" dirty="0"/>
              <a:t>Nature based solutions – trees etc.</a:t>
            </a:r>
          </a:p>
          <a:p>
            <a:r>
              <a:rPr lang="en-GB" dirty="0"/>
              <a:t>Enhanced natural processes – soil carbon</a:t>
            </a:r>
          </a:p>
          <a:p>
            <a:r>
              <a:rPr lang="en-GB" dirty="0"/>
              <a:t>Technology solutions</a:t>
            </a:r>
          </a:p>
          <a:p>
            <a:pPr lvl="1"/>
            <a:r>
              <a:rPr lang="en-GB" dirty="0"/>
              <a:t>Community projects</a:t>
            </a:r>
          </a:p>
          <a:p>
            <a:pPr lvl="1"/>
            <a:r>
              <a:rPr lang="en-GB" dirty="0"/>
              <a:t>BECCS</a:t>
            </a:r>
          </a:p>
          <a:p>
            <a:pPr lvl="1"/>
            <a:r>
              <a:rPr lang="en-GB" dirty="0"/>
              <a:t>Direct from air</a:t>
            </a:r>
          </a:p>
        </p:txBody>
      </p:sp>
    </p:spTree>
    <p:extLst>
      <p:ext uri="{BB962C8B-B14F-4D97-AF65-F5344CB8AC3E}">
        <p14:creationId xmlns:p14="http://schemas.microsoft.com/office/powerpoint/2010/main" val="244270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8939-D2FE-4941-BB55-4E047C226ADB}"/>
              </a:ext>
            </a:extLst>
          </p:cNvPr>
          <p:cNvSpPr>
            <a:spLocks noGrp="1"/>
          </p:cNvSpPr>
          <p:nvPr>
            <p:ph type="title"/>
          </p:nvPr>
        </p:nvSpPr>
        <p:spPr/>
        <p:txBody>
          <a:bodyPr/>
          <a:lstStyle/>
          <a:p>
            <a:r>
              <a:rPr lang="en-GB" dirty="0"/>
              <a:t>UK Emissions</a:t>
            </a:r>
          </a:p>
        </p:txBody>
      </p:sp>
      <p:sp>
        <p:nvSpPr>
          <p:cNvPr id="3" name="Text Placeholder 2">
            <a:extLst>
              <a:ext uri="{FF2B5EF4-FFF2-40B4-BE49-F238E27FC236}">
                <a16:creationId xmlns:a16="http://schemas.microsoft.com/office/drawing/2014/main" id="{960E48E6-EDE7-4F93-AFC2-3C82B4158234}"/>
              </a:ext>
            </a:extLst>
          </p:cNvPr>
          <p:cNvSpPr>
            <a:spLocks noGrp="1"/>
          </p:cNvSpPr>
          <p:nvPr>
            <p:ph type="body" idx="1"/>
          </p:nvPr>
        </p:nvSpPr>
        <p:spPr/>
        <p:txBody>
          <a:bodyPr/>
          <a:lstStyle/>
          <a:p>
            <a:r>
              <a:rPr lang="en-GB" dirty="0"/>
              <a:t>And Net Zero</a:t>
            </a:r>
          </a:p>
        </p:txBody>
      </p:sp>
    </p:spTree>
    <p:extLst>
      <p:ext uri="{BB962C8B-B14F-4D97-AF65-F5344CB8AC3E}">
        <p14:creationId xmlns:p14="http://schemas.microsoft.com/office/powerpoint/2010/main" val="86415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0B9E-EB6A-D643-983E-82A35483E71B}"/>
              </a:ext>
            </a:extLst>
          </p:cNvPr>
          <p:cNvSpPr>
            <a:spLocks noGrp="1"/>
          </p:cNvSpPr>
          <p:nvPr>
            <p:ph type="title"/>
          </p:nvPr>
        </p:nvSpPr>
        <p:spPr/>
        <p:txBody>
          <a:bodyPr/>
          <a:lstStyle/>
          <a:p>
            <a:r>
              <a:rPr lang="en-GB" dirty="0"/>
              <a:t>Net Zero Emissions</a:t>
            </a:r>
          </a:p>
        </p:txBody>
      </p:sp>
      <p:sp>
        <p:nvSpPr>
          <p:cNvPr id="3" name="Content Placeholder 2">
            <a:extLst>
              <a:ext uri="{FF2B5EF4-FFF2-40B4-BE49-F238E27FC236}">
                <a16:creationId xmlns:a16="http://schemas.microsoft.com/office/drawing/2014/main" id="{ED8FE88A-A1EB-664C-8EA6-C15B2E420C8F}"/>
              </a:ext>
            </a:extLst>
          </p:cNvPr>
          <p:cNvSpPr>
            <a:spLocks noGrp="1"/>
          </p:cNvSpPr>
          <p:nvPr>
            <p:ph idx="1"/>
          </p:nvPr>
        </p:nvSpPr>
        <p:spPr>
          <a:xfrm>
            <a:off x="268944" y="1342022"/>
            <a:ext cx="7723991" cy="1745426"/>
          </a:xfrm>
        </p:spPr>
        <p:txBody>
          <a:bodyPr/>
          <a:lstStyle/>
          <a:p>
            <a:pPr marL="0" indent="0">
              <a:buNone/>
            </a:pPr>
            <a:r>
              <a:rPr lang="en-GB" dirty="0"/>
              <a:t>“</a:t>
            </a:r>
            <a:r>
              <a:rPr lang="en-GB" b="1" dirty="0"/>
              <a:t>Net Zero</a:t>
            </a:r>
            <a:r>
              <a:rPr lang="en-GB" dirty="0"/>
              <a:t> is a statutory target ….. 100% reduction of UK greenhouse gas emissions by 2050 …… It is known as a net zero target because some emissions can remain if they are offset (i.e. by removal from the atmosphere and/or by trading in carbon units).”</a:t>
            </a:r>
          </a:p>
        </p:txBody>
      </p:sp>
      <p:pic>
        <p:nvPicPr>
          <p:cNvPr id="4" name="Content Placeholder 5">
            <a:extLst>
              <a:ext uri="{FF2B5EF4-FFF2-40B4-BE49-F238E27FC236}">
                <a16:creationId xmlns:a16="http://schemas.microsoft.com/office/drawing/2014/main" id="{D9855504-5EDD-447F-BB54-D28586D67FE8}"/>
              </a:ext>
            </a:extLst>
          </p:cNvPr>
          <p:cNvPicPr>
            <a:picLocks noChangeAspect="1"/>
          </p:cNvPicPr>
          <p:nvPr/>
        </p:nvPicPr>
        <p:blipFill>
          <a:blip r:embed="rId3"/>
          <a:stretch>
            <a:fillRect/>
          </a:stretch>
        </p:blipFill>
        <p:spPr bwMode="auto">
          <a:xfrm>
            <a:off x="0" y="3392512"/>
            <a:ext cx="9144000" cy="346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30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95DB-DA20-485C-9B9C-5BCD7F4A7A26}"/>
              </a:ext>
            </a:extLst>
          </p:cNvPr>
          <p:cNvSpPr>
            <a:spLocks noGrp="1"/>
          </p:cNvSpPr>
          <p:nvPr>
            <p:ph type="title"/>
          </p:nvPr>
        </p:nvSpPr>
        <p:spPr>
          <a:xfrm>
            <a:off x="380555" y="2571750"/>
            <a:ext cx="3255264" cy="1162050"/>
          </a:xfrm>
        </p:spPr>
        <p:txBody>
          <a:bodyPr wrap="square" anchor="b">
            <a:normAutofit/>
          </a:bodyPr>
          <a:lstStyle/>
          <a:p>
            <a:pPr>
              <a:lnSpc>
                <a:spcPct val="90000"/>
              </a:lnSpc>
            </a:pPr>
            <a:r>
              <a:rPr lang="en-GB" sz="1800"/>
              <a:t>Provisional UK greenhouse gas emissions national statistics 2020</a:t>
            </a:r>
          </a:p>
        </p:txBody>
      </p:sp>
      <p:pic>
        <p:nvPicPr>
          <p:cNvPr id="5" name="Picture 4">
            <a:extLst>
              <a:ext uri="{FF2B5EF4-FFF2-40B4-BE49-F238E27FC236}">
                <a16:creationId xmlns:a16="http://schemas.microsoft.com/office/drawing/2014/main" id="{5A28CC7C-FB95-43FF-BD70-CC554930EC01}"/>
              </a:ext>
            </a:extLst>
          </p:cNvPr>
          <p:cNvPicPr>
            <a:picLocks noChangeAspect="1"/>
          </p:cNvPicPr>
          <p:nvPr/>
        </p:nvPicPr>
        <p:blipFill>
          <a:blip r:embed="rId2"/>
          <a:stretch>
            <a:fillRect/>
          </a:stretch>
        </p:blipFill>
        <p:spPr>
          <a:xfrm>
            <a:off x="4168775" y="1537818"/>
            <a:ext cx="4597399" cy="3323576"/>
          </a:xfrm>
          <a:prstGeom prst="rect">
            <a:avLst/>
          </a:prstGeom>
          <a:noFill/>
        </p:spPr>
      </p:pic>
      <p:sp>
        <p:nvSpPr>
          <p:cNvPr id="10" name="Text Placeholder 3">
            <a:extLst>
              <a:ext uri="{FF2B5EF4-FFF2-40B4-BE49-F238E27FC236}">
                <a16:creationId xmlns:a16="http://schemas.microsoft.com/office/drawing/2014/main" id="{3DBD0897-3351-4A09-BFC3-D8E1AC6CD33F}"/>
              </a:ext>
            </a:extLst>
          </p:cNvPr>
          <p:cNvSpPr>
            <a:spLocks noGrp="1"/>
          </p:cNvSpPr>
          <p:nvPr>
            <p:ph type="body" sz="half" idx="2"/>
          </p:nvPr>
        </p:nvSpPr>
        <p:spPr>
          <a:xfrm>
            <a:off x="381093" y="3733800"/>
            <a:ext cx="3255264" cy="2392363"/>
          </a:xfrm>
        </p:spPr>
        <p:txBody>
          <a:bodyPr/>
          <a:lstStyle/>
          <a:p>
            <a:endParaRPr lang="en-US"/>
          </a:p>
        </p:txBody>
      </p:sp>
    </p:spTree>
    <p:extLst>
      <p:ext uri="{BB962C8B-B14F-4D97-AF65-F5344CB8AC3E}">
        <p14:creationId xmlns:p14="http://schemas.microsoft.com/office/powerpoint/2010/main" val="427102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0B9E-EB6A-D643-983E-82A35483E71B}"/>
              </a:ext>
            </a:extLst>
          </p:cNvPr>
          <p:cNvSpPr>
            <a:spLocks noGrp="1"/>
          </p:cNvSpPr>
          <p:nvPr>
            <p:ph type="title"/>
          </p:nvPr>
        </p:nvSpPr>
        <p:spPr/>
        <p:txBody>
          <a:bodyPr/>
          <a:lstStyle/>
          <a:p>
            <a:r>
              <a:rPr lang="en-GB" dirty="0"/>
              <a:t>UK Greenhouse Gases</a:t>
            </a:r>
          </a:p>
        </p:txBody>
      </p:sp>
      <p:sp>
        <p:nvSpPr>
          <p:cNvPr id="3" name="Content Placeholder 2">
            <a:extLst>
              <a:ext uri="{FF2B5EF4-FFF2-40B4-BE49-F238E27FC236}">
                <a16:creationId xmlns:a16="http://schemas.microsoft.com/office/drawing/2014/main" id="{ED8FE88A-A1EB-664C-8EA6-C15B2E420C8F}"/>
              </a:ext>
            </a:extLst>
          </p:cNvPr>
          <p:cNvSpPr>
            <a:spLocks noGrp="1"/>
          </p:cNvSpPr>
          <p:nvPr>
            <p:ph idx="1"/>
          </p:nvPr>
        </p:nvSpPr>
        <p:spPr>
          <a:xfrm>
            <a:off x="498475" y="1293541"/>
            <a:ext cx="7556500" cy="1251165"/>
          </a:xfrm>
        </p:spPr>
        <p:txBody>
          <a:bodyPr/>
          <a:lstStyle/>
          <a:p>
            <a:r>
              <a:rPr lang="en-GB" sz="1800" dirty="0"/>
              <a:t>UK 2020 Provisional annual territorial greenhouse gas emissions, by source sector for carbon dioxide emissions, 1990-2020 (MtCO2e) </a:t>
            </a:r>
          </a:p>
          <a:p>
            <a:r>
              <a:rPr lang="en-GB" sz="1800" dirty="0"/>
              <a:t>414.1 </a:t>
            </a:r>
            <a:r>
              <a:rPr lang="en-GB" dirty="0"/>
              <a:t>MtCO</a:t>
            </a:r>
            <a:r>
              <a:rPr lang="en-GB" baseline="-25000" dirty="0"/>
              <a:t>2</a:t>
            </a:r>
            <a:r>
              <a:rPr lang="en-GB" dirty="0"/>
              <a:t>e total GHG emissions in 2020 down 49% from 1990</a:t>
            </a:r>
          </a:p>
        </p:txBody>
      </p:sp>
      <p:sp>
        <p:nvSpPr>
          <p:cNvPr id="6" name="Rectangle 5">
            <a:extLst>
              <a:ext uri="{FF2B5EF4-FFF2-40B4-BE49-F238E27FC236}">
                <a16:creationId xmlns:a16="http://schemas.microsoft.com/office/drawing/2014/main" id="{7AC399DE-0193-4C48-95C6-7EFF400CE993}"/>
              </a:ext>
            </a:extLst>
          </p:cNvPr>
          <p:cNvSpPr>
            <a:spLocks noChangeArrowheads="1"/>
          </p:cNvSpPr>
          <p:nvPr/>
        </p:nvSpPr>
        <p:spPr bwMode="auto">
          <a:xfrm>
            <a:off x="663387" y="3053166"/>
            <a:ext cx="120014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 name="Picture 3">
            <a:extLst>
              <a:ext uri="{FF2B5EF4-FFF2-40B4-BE49-F238E27FC236}">
                <a16:creationId xmlns:a16="http://schemas.microsoft.com/office/drawing/2014/main" id="{D317F34D-A02F-46C2-AFD8-C6232B45CC7B}"/>
              </a:ext>
            </a:extLst>
          </p:cNvPr>
          <p:cNvPicPr>
            <a:picLocks noChangeAspect="1"/>
          </p:cNvPicPr>
          <p:nvPr/>
        </p:nvPicPr>
        <p:blipFill>
          <a:blip r:embed="rId3"/>
          <a:stretch>
            <a:fillRect/>
          </a:stretch>
        </p:blipFill>
        <p:spPr>
          <a:xfrm>
            <a:off x="764257" y="2812330"/>
            <a:ext cx="7286382" cy="3711127"/>
          </a:xfrm>
          <a:prstGeom prst="rect">
            <a:avLst/>
          </a:prstGeom>
        </p:spPr>
      </p:pic>
    </p:spTree>
    <p:extLst>
      <p:ext uri="{BB962C8B-B14F-4D97-AF65-F5344CB8AC3E}">
        <p14:creationId xmlns:p14="http://schemas.microsoft.com/office/powerpoint/2010/main" val="249127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E833-102C-4C86-878C-200DA1C34487}"/>
              </a:ext>
            </a:extLst>
          </p:cNvPr>
          <p:cNvSpPr>
            <a:spLocks noGrp="1"/>
          </p:cNvSpPr>
          <p:nvPr>
            <p:ph type="title"/>
          </p:nvPr>
        </p:nvSpPr>
        <p:spPr/>
        <p:txBody>
          <a:bodyPr/>
          <a:lstStyle/>
          <a:p>
            <a:r>
              <a:rPr lang="en-GB" dirty="0"/>
              <a:t>UK Approach </a:t>
            </a:r>
            <a:r>
              <a:rPr lang="en-GB" sz="3200" dirty="0">
                <a:solidFill>
                  <a:schemeClr val="accent5"/>
                </a:solidFill>
              </a:rPr>
              <a:t>(not sure it is a plan)</a:t>
            </a:r>
            <a:endParaRPr lang="en-GB" dirty="0">
              <a:solidFill>
                <a:schemeClr val="accent5"/>
              </a:solidFill>
            </a:endParaRPr>
          </a:p>
        </p:txBody>
      </p:sp>
      <p:pic>
        <p:nvPicPr>
          <p:cNvPr id="5" name="Picture 4">
            <a:extLst>
              <a:ext uri="{FF2B5EF4-FFF2-40B4-BE49-F238E27FC236}">
                <a16:creationId xmlns:a16="http://schemas.microsoft.com/office/drawing/2014/main" id="{5C11852D-BAF2-4D84-B6C9-3A1DBB668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25" y="1256117"/>
            <a:ext cx="3515188" cy="1820194"/>
          </a:xfrm>
          <a:prstGeom prst="rect">
            <a:avLst/>
          </a:prstGeom>
        </p:spPr>
      </p:pic>
      <p:pic>
        <p:nvPicPr>
          <p:cNvPr id="7" name="Picture 6">
            <a:extLst>
              <a:ext uri="{FF2B5EF4-FFF2-40B4-BE49-F238E27FC236}">
                <a16:creationId xmlns:a16="http://schemas.microsoft.com/office/drawing/2014/main" id="{0456473F-29AD-407C-9FC4-C9D9B8B9F0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 y="4025152"/>
            <a:ext cx="1830883" cy="2619487"/>
          </a:xfrm>
          <a:prstGeom prst="rect">
            <a:avLst/>
          </a:prstGeom>
        </p:spPr>
      </p:pic>
      <p:pic>
        <p:nvPicPr>
          <p:cNvPr id="9" name="Picture 8">
            <a:extLst>
              <a:ext uri="{FF2B5EF4-FFF2-40B4-BE49-F238E27FC236}">
                <a16:creationId xmlns:a16="http://schemas.microsoft.com/office/drawing/2014/main" id="{30BBCAD6-441F-4EF0-9FDD-F34C0EB84F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29667" y="3040828"/>
            <a:ext cx="2466413" cy="3816690"/>
          </a:xfrm>
          <a:prstGeom prst="rect">
            <a:avLst/>
          </a:prstGeom>
        </p:spPr>
      </p:pic>
      <p:pic>
        <p:nvPicPr>
          <p:cNvPr id="12" name="Picture 11">
            <a:extLst>
              <a:ext uri="{FF2B5EF4-FFF2-40B4-BE49-F238E27FC236}">
                <a16:creationId xmlns:a16="http://schemas.microsoft.com/office/drawing/2014/main" id="{4BB62877-15C2-4727-84DC-B3F76DDA2149}"/>
              </a:ext>
            </a:extLst>
          </p:cNvPr>
          <p:cNvPicPr>
            <a:picLocks noChangeAspect="1"/>
          </p:cNvPicPr>
          <p:nvPr/>
        </p:nvPicPr>
        <p:blipFill>
          <a:blip r:embed="rId6"/>
          <a:stretch>
            <a:fillRect/>
          </a:stretch>
        </p:blipFill>
        <p:spPr>
          <a:xfrm>
            <a:off x="3953106" y="2241164"/>
            <a:ext cx="5790334" cy="4641457"/>
          </a:xfrm>
          <a:prstGeom prst="rect">
            <a:avLst/>
          </a:prstGeom>
        </p:spPr>
      </p:pic>
    </p:spTree>
    <p:extLst>
      <p:ext uri="{BB962C8B-B14F-4D97-AF65-F5344CB8AC3E}">
        <p14:creationId xmlns:p14="http://schemas.microsoft.com/office/powerpoint/2010/main" val="1323230972"/>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32946</TotalTime>
  <Words>2074</Words>
  <Application>Microsoft Office PowerPoint</Application>
  <PresentationFormat>On-screen Show (4:3)</PresentationFormat>
  <Paragraphs>221</Paragraphs>
  <Slides>38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nta</vt:lpstr>
      <vt:lpstr>Rockwell</vt:lpstr>
      <vt:lpstr>Wingdings</vt:lpstr>
      <vt:lpstr>Advantage</vt:lpstr>
      <vt:lpstr>Net Zero Emissions – what it means for you</vt:lpstr>
      <vt:lpstr>Oliver Ingwall King  MIEMA Low Carbon Consultant Energy Advisor, West Suffolk Council</vt:lpstr>
      <vt:lpstr>Net Zero Emissions - What you need to know? </vt:lpstr>
      <vt:lpstr>Net Zero Emissions – Offset/Sequester</vt:lpstr>
      <vt:lpstr>UK Emissions</vt:lpstr>
      <vt:lpstr>Net Zero Emissions</vt:lpstr>
      <vt:lpstr>Provisional UK greenhouse gas emissions national statistics 2020</vt:lpstr>
      <vt:lpstr>UK Greenhouse Gases</vt:lpstr>
      <vt:lpstr>UK Approach (not sure it is a plan)</vt:lpstr>
      <vt:lpstr>UK progress GHG Emissions (carbon footprint)</vt:lpstr>
      <vt:lpstr>Suffolk Emissions</vt:lpstr>
      <vt:lpstr>PowerPoint Presentation</vt:lpstr>
      <vt:lpstr>Green Suffolk Emissions monitoring</vt:lpstr>
      <vt:lpstr>Suffolk Climate Emergency Plan</vt:lpstr>
      <vt:lpstr>West Suffolk Emissions</vt:lpstr>
      <vt:lpstr>West Suffolk GHG Emissions</vt:lpstr>
      <vt:lpstr>West Suffolk Council Net Zero Emissions</vt:lpstr>
      <vt:lpstr>Net Zero Trajectory and Carbon Budgets</vt:lpstr>
      <vt:lpstr>What progress is being made?</vt:lpstr>
      <vt:lpstr>Our Emissions – yours and mine</vt:lpstr>
      <vt:lpstr>Net Zero Emissions</vt:lpstr>
      <vt:lpstr>Carbon Footprint</vt:lpstr>
      <vt:lpstr>What’s your carbon footprint?</vt:lpstr>
      <vt:lpstr>What’s my plan?</vt:lpstr>
      <vt:lpstr>Have you started?</vt:lpstr>
      <vt:lpstr>Net Zero Emissions in our community</vt:lpstr>
      <vt:lpstr>How do you make a Net Zero West Suffolk community?</vt:lpstr>
      <vt:lpstr>Can we really achieve Net Zero Emissions?</vt:lpstr>
      <vt:lpstr>PowerPoint Presentation</vt:lpstr>
      <vt:lpstr>PowerPoint Presentation</vt:lpstr>
      <vt:lpstr>Questions?</vt:lpstr>
      <vt:lpstr>Net Zero Emissions – Offset/Sequester (who knows)</vt:lpstr>
      <vt:lpstr>Is it really good?</vt:lpstr>
      <vt:lpstr>Carbon footprint - Scope 1, 2, 3 </vt:lpstr>
      <vt:lpstr>PowerPoint Presentation</vt:lpstr>
      <vt:lpstr>Environmental management</vt:lpstr>
      <vt:lpstr>Greenhouse Gases?</vt:lpstr>
      <vt:lpstr>PowerPoint Presentation</vt:lpstr>
    </vt:vector>
  </TitlesOfParts>
  <Company>OLIVER INGWALL KING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INGWALL KING</dc:creator>
  <cp:lastModifiedBy>Ingwall-King, Oliver</cp:lastModifiedBy>
  <cp:revision>249</cp:revision>
  <cp:lastPrinted>2019-02-12T23:09:36Z</cp:lastPrinted>
  <dcterms:created xsi:type="dcterms:W3CDTF">2016-02-28T10:25:28Z</dcterms:created>
  <dcterms:modified xsi:type="dcterms:W3CDTF">2021-03-28T07:54:52Z</dcterms:modified>
</cp:coreProperties>
</file>